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wdp" ContentType="image/vnd.ms-photo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"/>
  </p:notesMasterIdLst>
  <p:sldIdLst>
    <p:sldId id="286" r:id="rId3"/>
    <p:sldId id="449" r:id="rId4"/>
    <p:sldId id="448" r:id="rId6"/>
    <p:sldId id="473" r:id="rId7"/>
    <p:sldId id="472" r:id="rId8"/>
    <p:sldId id="487" r:id="rId9"/>
    <p:sldId id="486" r:id="rId10"/>
    <p:sldId id="502" r:id="rId11"/>
    <p:sldId id="503" r:id="rId12"/>
    <p:sldId id="488" r:id="rId13"/>
    <p:sldId id="380" r:id="rId14"/>
    <p:sldId id="381" r:id="rId15"/>
    <p:sldId id="310" r:id="rId16"/>
    <p:sldId id="258" r:id="rId17"/>
    <p:sldId id="455" r:id="rId18"/>
    <p:sldId id="414" r:id="rId19"/>
    <p:sldId id="256" r:id="rId20"/>
    <p:sldId id="439" r:id="rId21"/>
  </p:sldIdLst>
  <p:sldSz cx="12192000" cy="6858000"/>
  <p:notesSz cx="6858000" cy="9144000"/>
  <p:embeddedFontLst>
    <p:embeddedFont>
      <p:font typeface="SimSun" panose="02010600030101010101" pitchFamily="2" charset="-122"/>
      <p:regular r:id="rId26"/>
    </p:embeddedFont>
    <p:embeddedFont>
      <p:font typeface="Calibri" panose="020F0502020204030204"/>
      <p:regular r:id="rId27"/>
    </p:embeddedFont>
    <p:embeddedFont>
      <p:font typeface="Impact" panose="020B0806030902050204" pitchFamily="34" charset="0"/>
      <p:regular r:id="rId28"/>
    </p:embeddedFont>
    <p:embeddedFont>
      <p:font typeface="Impact" panose="020B0806030902050204"/>
      <p:regular r:id="rId29"/>
    </p:embeddedFont>
    <p:embeddedFont>
      <p:font typeface="Cambria Math" panose="02040503050406030204" pitchFamily="18" charset="0"/>
      <p:regular r:id="rId30"/>
    </p:embeddedFont>
    <p:embeddedFont>
      <p:font typeface="EB Garamond ExtraBold" panose="020B0704020202020204"/>
      <p:bold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impong Opoku-Nkansah" initials="FON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A84F"/>
    <a:srgbClr val="FF6D01"/>
    <a:srgbClr val="FCFCFC"/>
    <a:srgbClr val="F9F9F9"/>
    <a:srgbClr val="EE0000"/>
    <a:srgbClr val="FFFF00"/>
    <a:srgbClr val="266390"/>
    <a:srgbClr val="FFC53C"/>
    <a:srgbClr val="6E6E6E"/>
    <a:srgbClr val="E4BA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0B66118-4DEC-42A6-89FC-CDB9E6AF3329}" styleName="Table_0">
    <a:wholeTbl>
      <a:tcTxStyle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Style>
        <a:tcBdr/>
        <a:fill>
          <a:solidFill>
            <a:schemeClr val="dk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/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4660"/>
  </p:normalViewPr>
  <p:slideViewPr>
    <p:cSldViewPr snapToGrid="0">
      <p:cViewPr varScale="1">
        <p:scale>
          <a:sx n="92" d="100"/>
          <a:sy n="92" d="100"/>
        </p:scale>
        <p:origin x="2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2" Type="http://schemas.openxmlformats.org/officeDocument/2006/relationships/font" Target="fonts/font7.fntdata"/><Relationship Id="rId31" Type="http://schemas.openxmlformats.org/officeDocument/2006/relationships/font" Target="fonts/font6.fntdata"/><Relationship Id="rId30" Type="http://schemas.openxmlformats.org/officeDocument/2006/relationships/font" Target="fonts/font5.fntdata"/><Relationship Id="rId3" Type="http://schemas.openxmlformats.org/officeDocument/2006/relationships/slide" Target="slides/slide1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commentAuthors" Target="commentAuthors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839790" y="1681164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839790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6172200" y="1681164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1" name="Google Shape;41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839790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>
            <a:spLocks noGrp="1"/>
          </p:cNvSpPr>
          <p:nvPr>
            <p:ph type="pic" idx="2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39790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p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dirty="0"/>
          </a:p>
        </p:txBody>
      </p:sp>
      <p:sp>
        <p:nvSpPr>
          <p:cNvPr id="9" name="Google Shape;9;p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6.xml"/><Relationship Id="rId1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23.png"/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2" Type="http://schemas.openxmlformats.org/officeDocument/2006/relationships/notesSlide" Target="../notesSlides/notesSlide5.xml"/><Relationship Id="rId11" Type="http://schemas.openxmlformats.org/officeDocument/2006/relationships/slideLayout" Target="../slideLayouts/slideLayout6.xml"/><Relationship Id="rId10" Type="http://schemas.openxmlformats.org/officeDocument/2006/relationships/image" Target="../media/image21.png"/><Relationship Id="rId1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.png"/><Relationship Id="rId3" Type="http://schemas.microsoft.com/office/2007/relationships/hdphoto" Target="../media/image28.wdp"/><Relationship Id="rId2" Type="http://schemas.openxmlformats.org/officeDocument/2006/relationships/image" Target="../media/image27.png"/><Relationship Id="rId1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.png"/><Relationship Id="rId3" Type="http://schemas.microsoft.com/office/2007/relationships/hdphoto" Target="../media/image28.wdp"/><Relationship Id="rId2" Type="http://schemas.openxmlformats.org/officeDocument/2006/relationships/image" Target="../media/image27.png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1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14.jpe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image" Target="../media/image21.png"/><Relationship Id="rId7" Type="http://schemas.openxmlformats.org/officeDocument/2006/relationships/image" Target="../media/image1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8" Type="http://schemas.openxmlformats.org/officeDocument/2006/relationships/notesSlide" Target="../notesSlides/notesSlide6.xml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38.jpeg"/><Relationship Id="rId15" Type="http://schemas.openxmlformats.org/officeDocument/2006/relationships/image" Target="../media/image29.png"/><Relationship Id="rId14" Type="http://schemas.microsoft.com/office/2007/relationships/hdphoto" Target="../media/image28.wdp"/><Relationship Id="rId13" Type="http://schemas.openxmlformats.org/officeDocument/2006/relationships/image" Target="../media/image27.png"/><Relationship Id="rId12" Type="http://schemas.openxmlformats.org/officeDocument/2006/relationships/image" Target="../media/image31.png"/><Relationship Id="rId11" Type="http://schemas.openxmlformats.org/officeDocument/2006/relationships/image" Target="../media/image30.png"/><Relationship Id="rId10" Type="http://schemas.openxmlformats.org/officeDocument/2006/relationships/image" Target="../media/image2.png"/><Relationship Id="rId1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96;p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62559" y="463785"/>
            <a:ext cx="1695554" cy="208030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9;p1"/>
          <p:cNvSpPr txBox="1"/>
          <p:nvPr/>
        </p:nvSpPr>
        <p:spPr>
          <a:xfrm>
            <a:off x="2653509" y="2968496"/>
            <a:ext cx="9077827" cy="2858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>
                <a:solidFill>
                  <a:srgbClr val="274E13"/>
                </a:solidFill>
                <a:latin typeface="Impact" panose="020B0806030902050204" pitchFamily="34" charset="0"/>
                <a:ea typeface="Impact" panose="020B0806030902050204"/>
                <a:cs typeface="Arial" panose="020B0604020202020204" pitchFamily="34" charset="0"/>
                <a:sym typeface="Impact" panose="020B0806030902050204"/>
              </a:rPr>
              <a:t>Department of Meteorology and Climate Science</a:t>
            </a:r>
            <a:r>
              <a:rPr lang="en-GB" sz="5400" b="1" dirty="0">
                <a:solidFill>
                  <a:srgbClr val="274E13"/>
                </a:solidFill>
                <a:latin typeface="Arial" panose="020B0604020202020204" pitchFamily="34" charset="0"/>
                <a:ea typeface="Impact" panose="020B0806030902050204"/>
                <a:cs typeface="Arial" panose="020B0604020202020204" pitchFamily="34" charset="0"/>
                <a:sym typeface="Impact" panose="020B0806030902050204"/>
              </a:rPr>
              <a:t>,</a:t>
            </a:r>
            <a:endParaRPr lang="en-GB" sz="5400" b="1" dirty="0">
              <a:solidFill>
                <a:srgbClr val="274E13"/>
              </a:solidFill>
              <a:latin typeface="Arial" panose="020B0604020202020204" pitchFamily="34" charset="0"/>
              <a:ea typeface="Impact" panose="020B0806030902050204"/>
              <a:cs typeface="Arial" panose="020B0604020202020204" pitchFamily="34" charset="0"/>
              <a:sym typeface="Impact" panose="020B0806030902050204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b="1" dirty="0">
                <a:solidFill>
                  <a:srgbClr val="274E13"/>
                </a:solidFill>
                <a:latin typeface="Arial" panose="020B0604020202020204" pitchFamily="34" charset="0"/>
                <a:ea typeface="Impact" panose="020B0806030902050204"/>
                <a:cs typeface="Arial" panose="020B0604020202020204" pitchFamily="34" charset="0"/>
                <a:sym typeface="Impact" panose="020B0806030902050204"/>
              </a:rPr>
              <a:t>KNUST</a:t>
            </a:r>
            <a:r>
              <a:rPr lang="en-US" altLang="en-GB" sz="5400" b="1" dirty="0">
                <a:solidFill>
                  <a:srgbClr val="274E13"/>
                </a:solidFill>
                <a:latin typeface="Arial" panose="020B0604020202020204" pitchFamily="34" charset="0"/>
                <a:ea typeface="Impact" panose="020B0806030902050204"/>
                <a:cs typeface="Arial" panose="020B0604020202020204" pitchFamily="34" charset="0"/>
                <a:sym typeface="Impact" panose="020B0806030902050204"/>
              </a:rPr>
              <a:t>.</a:t>
            </a:r>
            <a:endParaRPr lang="en-US" altLang="en-GB" sz="5400" b="1" dirty="0">
              <a:solidFill>
                <a:srgbClr val="274E13"/>
              </a:solidFill>
              <a:latin typeface="Arial" panose="020B0604020202020204" pitchFamily="34" charset="0"/>
              <a:ea typeface="Impact" panose="020B0806030902050204"/>
              <a:cs typeface="Arial" panose="020B0604020202020204" pitchFamily="34" charset="0"/>
              <a:sym typeface="Impact" panose="020B0806030902050204"/>
            </a:endParaRPr>
          </a:p>
        </p:txBody>
      </p:sp>
      <p:grpSp>
        <p:nvGrpSpPr>
          <p:cNvPr id="4" name="Google Shape;101;p1"/>
          <p:cNvGrpSpPr/>
          <p:nvPr/>
        </p:nvGrpSpPr>
        <p:grpSpPr>
          <a:xfrm>
            <a:off x="2598712" y="922755"/>
            <a:ext cx="8524108" cy="1725602"/>
            <a:chOff x="6378668" y="-117744"/>
            <a:chExt cx="5873419" cy="869270"/>
          </a:xfrm>
        </p:grpSpPr>
        <p:sp>
          <p:nvSpPr>
            <p:cNvPr id="5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03;p1"/>
            <p:cNvSpPr txBox="1"/>
            <p:nvPr/>
          </p:nvSpPr>
          <p:spPr>
            <a:xfrm>
              <a:off x="7134987" y="43526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8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4800" b="1" dirty="0">
                  <a:solidFill>
                    <a:srgbClr val="274E13"/>
                  </a:solidFill>
                </a:rPr>
                <a:t>-HOUR</a:t>
              </a:r>
              <a:r>
                <a:rPr lang="en-GB" sz="48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4800" b="1" dirty="0">
                  <a:solidFill>
                    <a:srgbClr val="274E13"/>
                  </a:solidFill>
                </a:rPr>
                <a:t>ORECAST</a:t>
              </a:r>
              <a:endParaRPr lang="en-GB" sz="4000" b="1" dirty="0">
                <a:solidFill>
                  <a:srgbClr val="274E13"/>
                </a:solidFill>
              </a:endParaRPr>
            </a:p>
            <a:p>
              <a:pPr algn="ctr"/>
              <a:r>
                <a:rPr lang="en-US" altLang="en-GB" sz="44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03</a:t>
              </a:r>
              <a:r>
                <a:rPr lang="en-GB" sz="44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-1</a:t>
              </a:r>
              <a:r>
                <a:rPr lang="en-US" altLang="en-GB" sz="44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1</a:t>
              </a:r>
              <a:r>
                <a:rPr lang="en-GB" sz="44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-202</a:t>
              </a:r>
              <a:r>
                <a:rPr lang="en-US" altLang="en-GB" sz="44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</a:t>
              </a:r>
              <a:r>
                <a:rPr lang="en-GB" sz="44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 @ 1</a:t>
              </a:r>
              <a:r>
                <a:rPr lang="en-GB" sz="44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</a:t>
              </a:r>
              <a:r>
                <a:rPr lang="en-GB" sz="44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00 UTC</a:t>
              </a:r>
              <a:endParaRPr lang="en-GB" sz="4400" b="0" i="0" u="none" strike="noStrike" cap="none" dirty="0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sz="28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7" name="Google Shape;105;p1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6378668" y="-82784"/>
              <a:ext cx="1097957" cy="78178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C:\Users\Theophilus Bassaw\OneDrive\Pictures\Saved Pictures\11,AEJ.png11,AEJ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631190"/>
            <a:ext cx="12192000" cy="5542280"/>
          </a:xfrm>
          <a:prstGeom prst="rect">
            <a:avLst/>
          </a:prstGeom>
        </p:spPr>
      </p:pic>
      <p:sp>
        <p:nvSpPr>
          <p:cNvPr id="17" name="Rectangles 16"/>
          <p:cNvSpPr/>
          <p:nvPr/>
        </p:nvSpPr>
        <p:spPr>
          <a:xfrm>
            <a:off x="0" y="290195"/>
            <a:ext cx="3947160" cy="3409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AEJ @ 1500 UTC</a:t>
            </a:r>
            <a:endParaRPr lang="en-US" sz="18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87" y="-95711"/>
            <a:ext cx="6077113" cy="73144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418140" y="1314755"/>
                <a:ext cx="6789959" cy="2306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600" b="1" dirty="0"/>
                  <a:t>TEMPERATURE</a:t>
                </a:r>
                <a:r>
                  <a:rPr lang="en-CA" sz="7200" b="1" dirty="0"/>
                  <a:t> AT DAY</a:t>
                </a:r>
                <a:r>
                  <a:rPr lang="en-US" altLang="en-CA" sz="7200" b="1" dirty="0"/>
                  <a:t> [</a:t>
                </a:r>
                <a14:m>
                  <m:oMath xmlns:m="http://schemas.openxmlformats.org/officeDocument/2006/math">
                    <m:r>
                      <a:rPr lang="en-US" sz="7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US" altLang="en-CA" sz="7200" b="1" dirty="0"/>
                  <a:t>]</a:t>
                </a:r>
                <a:endParaRPr lang="en-US" altLang="en-CA" sz="7200" b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140" y="1314755"/>
                <a:ext cx="6789959" cy="2306955"/>
              </a:xfrm>
              <a:prstGeom prst="rect">
                <a:avLst/>
              </a:prstGeom>
              <a:blipFill rotWithShape="1">
                <a:blip r:embed="rId2"/>
                <a:stretch>
                  <a:fillRect l="-5" t="-13" r="3" b="1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oogle Shape;101;p1"/>
          <p:cNvGrpSpPr/>
          <p:nvPr/>
        </p:nvGrpSpPr>
        <p:grpSpPr>
          <a:xfrm>
            <a:off x="6297769" y="49088"/>
            <a:ext cx="5875344" cy="1032737"/>
            <a:chOff x="6378670" y="-117744"/>
            <a:chExt cx="5776155" cy="1053862"/>
          </a:xfrm>
        </p:grpSpPr>
        <p:sp>
          <p:nvSpPr>
            <p:cNvPr id="31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3;p1"/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03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-1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1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-202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 @ 1</a:t>
              </a:r>
              <a:r>
                <a:rPr lang="en-GB" sz="29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33" name="Google Shape;105;p1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Rectangle: Rounded Corners 10"/>
          <p:cNvSpPr/>
          <p:nvPr/>
        </p:nvSpPr>
        <p:spPr>
          <a:xfrm>
            <a:off x="1826260" y="4801870"/>
            <a:ext cx="1038225" cy="781050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/>
          <p:cNvSpPr/>
          <p:nvPr/>
        </p:nvSpPr>
        <p:spPr>
          <a:xfrm>
            <a:off x="3148330" y="1420495"/>
            <a:ext cx="988060" cy="730250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/>
          <p:cNvSpPr/>
          <p:nvPr/>
        </p:nvSpPr>
        <p:spPr>
          <a:xfrm>
            <a:off x="3657600" y="5445760"/>
            <a:ext cx="972820" cy="786130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/>
          <p:cNvSpPr/>
          <p:nvPr/>
        </p:nvSpPr>
        <p:spPr>
          <a:xfrm>
            <a:off x="1056005" y="6048375"/>
            <a:ext cx="1035685" cy="80962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/>
          <p:cNvSpPr/>
          <p:nvPr/>
        </p:nvSpPr>
        <p:spPr>
          <a:xfrm>
            <a:off x="3987165" y="3212465"/>
            <a:ext cx="1017270" cy="750570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/>
          <p:cNvSpPr/>
          <p:nvPr/>
        </p:nvSpPr>
        <p:spPr>
          <a:xfrm>
            <a:off x="725942" y="3718949"/>
            <a:ext cx="833774" cy="802969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/>
          <p:cNvSpPr/>
          <p:nvPr/>
        </p:nvSpPr>
        <p:spPr>
          <a:xfrm>
            <a:off x="4674870" y="4437380"/>
            <a:ext cx="993140" cy="72326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/>
          <p:cNvSpPr/>
          <p:nvPr/>
        </p:nvSpPr>
        <p:spPr>
          <a:xfrm>
            <a:off x="762000" y="784225"/>
            <a:ext cx="1061085" cy="735330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09962" y="792375"/>
            <a:ext cx="10146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32</a:t>
            </a:r>
            <a:endParaRPr lang="en-US" sz="28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208063" y="1515427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31</a:t>
            </a:r>
            <a:endParaRPr lang="en-US" sz="2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679241" y="3716583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41" y="3716583"/>
                <a:ext cx="928032" cy="521970"/>
              </a:xfrm>
              <a:prstGeom prst="rect">
                <a:avLst/>
              </a:prstGeom>
              <a:blipFill rotWithShape="1">
                <a:blip r:embed="rId4"/>
                <a:stretch>
                  <a:fillRect l="-46" t="-108" r="9" b="10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4076937" y="3229401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31</a:t>
            </a:r>
            <a:endParaRPr lang="en-US" sz="2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1937300" y="4923609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300" y="4923609"/>
                <a:ext cx="928032" cy="521970"/>
              </a:xfrm>
              <a:prstGeom prst="rect">
                <a:avLst/>
              </a:prstGeom>
              <a:blipFill rotWithShape="1">
                <a:blip r:embed="rId5"/>
                <a:stretch>
                  <a:fillRect l="-59" t="-87" r="23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3746869" y="5526097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𝟐𝟗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869" y="5526097"/>
                <a:ext cx="928032" cy="521970"/>
              </a:xfrm>
              <a:prstGeom prst="rect">
                <a:avLst/>
              </a:prstGeom>
              <a:blipFill rotWithShape="1">
                <a:blip r:embed="rId6"/>
                <a:stretch>
                  <a:fillRect l="-40" t="-63" r="3" b="6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1164523" y="6175026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523" y="6175026"/>
                <a:ext cx="928032" cy="521970"/>
              </a:xfrm>
              <a:prstGeom prst="rect">
                <a:avLst/>
              </a:prstGeom>
              <a:blipFill rotWithShape="1">
                <a:blip r:embed="rId7"/>
                <a:stretch>
                  <a:fillRect l="-61" t="-55" r="25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4651281" y="4538122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𝟑𝟎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281" y="4538122"/>
                <a:ext cx="928032" cy="521970"/>
              </a:xfrm>
              <a:prstGeom prst="rect">
                <a:avLst/>
              </a:prstGeom>
              <a:blipFill rotWithShape="1">
                <a:blip r:embed="rId4"/>
                <a:stretch>
                  <a:fillRect l="-58" t="-79" r="22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: Rounded Corners 36"/>
          <p:cNvSpPr/>
          <p:nvPr/>
        </p:nvSpPr>
        <p:spPr>
          <a:xfrm>
            <a:off x="1270635" y="2356485"/>
            <a:ext cx="1017270" cy="79438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361084" y="2357040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33</a:t>
            </a:r>
            <a:endParaRPr lang="en-US" sz="2800" b="1" dirty="0"/>
          </a:p>
        </p:txBody>
      </p:sp>
      <p:sp>
        <p:nvSpPr>
          <p:cNvPr id="28" name="Rectangle: Rounded Corners 27"/>
          <p:cNvSpPr/>
          <p:nvPr/>
        </p:nvSpPr>
        <p:spPr>
          <a:xfrm>
            <a:off x="2663190" y="99060"/>
            <a:ext cx="949325" cy="836930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2684530" y="414182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530" y="414182"/>
                <a:ext cx="928032" cy="521970"/>
              </a:xfrm>
              <a:prstGeom prst="rect">
                <a:avLst/>
              </a:prstGeom>
              <a:blipFill rotWithShape="1">
                <a:blip r:embed="rId8"/>
                <a:stretch>
                  <a:fillRect l="-41" t="-31" r="5" b="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Google Shape;97;p1"/>
          <p:cNvPicPr preferRelativeResize="0"/>
          <p:nvPr/>
        </p:nvPicPr>
        <p:blipFill>
          <a:blip r:embed="rId9"/>
          <a:stretch>
            <a:fillRect/>
          </a:stretch>
        </p:blipFill>
        <p:spPr>
          <a:xfrm rot="1500004">
            <a:off x="7314926" y="3990984"/>
            <a:ext cx="3275668" cy="256024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Box 1"/>
          <p:cNvSpPr txBox="1"/>
          <p:nvPr/>
        </p:nvSpPr>
        <p:spPr>
          <a:xfrm>
            <a:off x="1360805" y="3038475"/>
            <a:ext cx="1301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 b="1">
                <a:solidFill>
                  <a:schemeClr val="accent1"/>
                </a:solidFill>
              </a:rPr>
              <a:t>Damango</a:t>
            </a:r>
            <a:endParaRPr lang="en-US" sz="1800" b="1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87" y="-95711"/>
            <a:ext cx="6077113" cy="73144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418140" y="1314755"/>
                <a:ext cx="6789959" cy="2306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600" b="1" dirty="0"/>
                  <a:t>TEMPERATURE</a:t>
                </a:r>
                <a:r>
                  <a:rPr lang="en-CA" sz="7200" b="1" dirty="0"/>
                  <a:t> AT NIGHT</a:t>
                </a:r>
                <a:r>
                  <a:rPr lang="en-US" altLang="en-CA" sz="7200" b="1" dirty="0"/>
                  <a:t> </a:t>
                </a:r>
                <a:r>
                  <a:rPr lang="en-US" altLang="en-CA" sz="7200" b="1" dirty="0">
                    <a:sym typeface="+mn-ea"/>
                  </a:rPr>
                  <a:t>[</a:t>
                </a:r>
                <a14:m>
                  <m:oMath xmlns:m="http://schemas.openxmlformats.org/officeDocument/2006/math">
                    <m:r>
                      <a:rPr lang="en-US" sz="7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US" altLang="en-CA" sz="7200" b="1" dirty="0">
                    <a:sym typeface="+mn-ea"/>
                  </a:rPr>
                  <a:t>]</a:t>
                </a:r>
                <a:endParaRPr lang="en-US" altLang="en-CA" sz="7200" b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140" y="1314755"/>
                <a:ext cx="6789959" cy="2306955"/>
              </a:xfrm>
              <a:prstGeom prst="rect">
                <a:avLst/>
              </a:prstGeom>
              <a:blipFill rotWithShape="1">
                <a:blip r:embed="rId2"/>
                <a:stretch>
                  <a:fillRect l="-5" t="-13" r="3" b="1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oogle Shape;101;p1"/>
          <p:cNvGrpSpPr/>
          <p:nvPr/>
        </p:nvGrpSpPr>
        <p:grpSpPr>
          <a:xfrm>
            <a:off x="6297769" y="49088"/>
            <a:ext cx="5875344" cy="1032737"/>
            <a:chOff x="6378670" y="-117744"/>
            <a:chExt cx="5776155" cy="1053862"/>
          </a:xfrm>
        </p:grpSpPr>
        <p:sp>
          <p:nvSpPr>
            <p:cNvPr id="31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3;p1"/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US" altLang="en-GB" sz="29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03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-1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1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-202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 @ 1</a:t>
              </a:r>
              <a:r>
                <a:rPr lang="en-GB" sz="29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33" name="Google Shape;105;p1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Rectangle: Rounded Corners 10"/>
          <p:cNvSpPr/>
          <p:nvPr/>
        </p:nvSpPr>
        <p:spPr>
          <a:xfrm>
            <a:off x="1826299" y="4558877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/>
          <p:cNvSpPr/>
          <p:nvPr/>
        </p:nvSpPr>
        <p:spPr>
          <a:xfrm>
            <a:off x="3148546" y="1233036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/>
          <p:cNvSpPr/>
          <p:nvPr/>
        </p:nvSpPr>
        <p:spPr>
          <a:xfrm>
            <a:off x="3657331" y="5314465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/>
          <p:cNvSpPr/>
          <p:nvPr/>
        </p:nvSpPr>
        <p:spPr>
          <a:xfrm>
            <a:off x="1055762" y="5940439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/>
          <p:cNvSpPr/>
          <p:nvPr/>
        </p:nvSpPr>
        <p:spPr>
          <a:xfrm>
            <a:off x="3987399" y="3045443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  <a:ln w="19050">
            <a:solidFill>
              <a:srgbClr val="2663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/>
          <p:cNvSpPr/>
          <p:nvPr/>
        </p:nvSpPr>
        <p:spPr>
          <a:xfrm>
            <a:off x="725942" y="3576709"/>
            <a:ext cx="833774" cy="802969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/>
          <p:cNvSpPr/>
          <p:nvPr/>
        </p:nvSpPr>
        <p:spPr>
          <a:xfrm>
            <a:off x="4586129" y="4327739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/>
          <p:cNvSpPr/>
          <p:nvPr/>
        </p:nvSpPr>
        <p:spPr>
          <a:xfrm>
            <a:off x="762126" y="602190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824567" y="799360"/>
                <a:ext cx="1014645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67" y="799360"/>
                <a:ext cx="1014645" cy="521970"/>
              </a:xfrm>
              <a:prstGeom prst="rect">
                <a:avLst/>
              </a:prstGeom>
              <a:blipFill rotWithShape="1">
                <a:blip r:embed="rId4"/>
                <a:stretch>
                  <a:fillRect l="-33" t="-102" r="25" b="10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3208063" y="1515427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𝟐𝟓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063" y="1515427"/>
                <a:ext cx="928032" cy="521970"/>
              </a:xfrm>
              <a:prstGeom prst="rect">
                <a:avLst/>
              </a:prstGeom>
              <a:blipFill rotWithShape="1">
                <a:blip r:embed="rId5"/>
                <a:stretch>
                  <a:fillRect l="-5" t="-61" r="37" b="6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700507" y="3701394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23</a:t>
            </a:r>
            <a:endParaRPr lang="en-US" sz="2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4076937" y="3229401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𝟐𝟕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937" y="3229401"/>
                <a:ext cx="928032" cy="521970"/>
              </a:xfrm>
              <a:prstGeom prst="rect">
                <a:avLst/>
              </a:prstGeom>
              <a:blipFill rotWithShape="1">
                <a:blip r:embed="rId6"/>
                <a:stretch>
                  <a:fillRect l="-26" t="-82" r="58" b="8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1937300" y="4923609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𝟐𝟑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300" y="4923609"/>
                <a:ext cx="928032" cy="521970"/>
              </a:xfrm>
              <a:prstGeom prst="rect">
                <a:avLst/>
              </a:prstGeom>
              <a:blipFill rotWithShape="1">
                <a:blip r:embed="rId7"/>
                <a:stretch>
                  <a:fillRect l="-59" t="-87" r="23" b="8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3746869" y="5526097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869" y="5526097"/>
                <a:ext cx="928032" cy="521970"/>
              </a:xfrm>
              <a:prstGeom prst="rect">
                <a:avLst/>
              </a:prstGeom>
              <a:blipFill rotWithShape="1">
                <a:blip r:embed="rId8"/>
                <a:stretch>
                  <a:fillRect l="-40" t="-63" r="3" b="6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1164523" y="6175026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523" y="6175026"/>
                <a:ext cx="928032" cy="521970"/>
              </a:xfrm>
              <a:prstGeom prst="rect">
                <a:avLst/>
              </a:prstGeom>
              <a:blipFill rotWithShape="1">
                <a:blip r:embed="rId5"/>
                <a:stretch>
                  <a:fillRect l="-61" t="-55" r="25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4676046" y="4541932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𝟐𝟒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046" y="4541932"/>
                <a:ext cx="928032" cy="521970"/>
              </a:xfrm>
              <a:prstGeom prst="rect">
                <a:avLst/>
              </a:prstGeom>
              <a:blipFill rotWithShape="1">
                <a:blip r:embed="rId9"/>
                <a:stretch>
                  <a:fillRect l="-58" t="-79" r="22" b="7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: Rounded Corners 36"/>
          <p:cNvSpPr/>
          <p:nvPr/>
        </p:nvSpPr>
        <p:spPr>
          <a:xfrm>
            <a:off x="1270911" y="2037972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1360449" y="2298620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𝟐𝟒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449" y="2298620"/>
                <a:ext cx="928032" cy="521970"/>
              </a:xfrm>
              <a:prstGeom prst="rect">
                <a:avLst/>
              </a:prstGeom>
              <a:blipFill rotWithShape="1">
                <a:blip r:embed="rId9"/>
                <a:stretch>
                  <a:fillRect l="-30" t="-106" r="62" b="10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: Rounded Corners 27"/>
          <p:cNvSpPr/>
          <p:nvPr/>
        </p:nvSpPr>
        <p:spPr>
          <a:xfrm>
            <a:off x="2620560" y="285866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2604131" y="433402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131" y="433402"/>
                <a:ext cx="928032" cy="521970"/>
              </a:xfrm>
              <a:prstGeom prst="rect">
                <a:avLst/>
              </a:prstGeom>
              <a:blipFill rotWithShape="1">
                <a:blip r:embed="rId7"/>
                <a:stretch>
                  <a:fillRect l="-68" t="-64" r="32" b="6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Google Shape;97;p1"/>
          <p:cNvPicPr preferRelativeResize="0"/>
          <p:nvPr/>
        </p:nvPicPr>
        <p:blipFill>
          <a:blip r:embed="rId10"/>
          <a:stretch>
            <a:fillRect/>
          </a:stretch>
        </p:blipFill>
        <p:spPr>
          <a:xfrm rot="1500004">
            <a:off x="7397598" y="3950611"/>
            <a:ext cx="3235141" cy="246921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Box 3"/>
          <p:cNvSpPr txBox="1"/>
          <p:nvPr/>
        </p:nvSpPr>
        <p:spPr>
          <a:xfrm>
            <a:off x="1360805" y="3038475"/>
            <a:ext cx="1301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 b="1">
                <a:solidFill>
                  <a:schemeClr val="accent1"/>
                </a:solidFill>
              </a:rPr>
              <a:t>Damango</a:t>
            </a:r>
            <a:endParaRPr lang="en-US" sz="1800" b="1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87" y="-95711"/>
            <a:ext cx="6077113" cy="731446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9583" y1="43333" x2="39583" y2="43333"/>
                        <a14:foregroundMark x1="45833" y1="47500" x2="45833" y2="47500"/>
                        <a14:foregroundMark x1="54167" y1="53750" x2="54167" y2="53750"/>
                        <a14:foregroundMark x1="70000" y1="57917" x2="70000" y2="57917"/>
                        <a14:foregroundMark x1="79583" y1="53333" x2="79583" y2="5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05486" y="3206475"/>
            <a:ext cx="3936913" cy="3936913"/>
          </a:xfrm>
          <a:prstGeom prst="rect">
            <a:avLst/>
          </a:prstGeom>
        </p:spPr>
      </p:pic>
      <p:grpSp>
        <p:nvGrpSpPr>
          <p:cNvPr id="30" name="Google Shape;101;p1"/>
          <p:cNvGrpSpPr/>
          <p:nvPr/>
        </p:nvGrpSpPr>
        <p:grpSpPr>
          <a:xfrm>
            <a:off x="6297769" y="49088"/>
            <a:ext cx="5875344" cy="1032737"/>
            <a:chOff x="6378670" y="-117744"/>
            <a:chExt cx="5776155" cy="1053862"/>
          </a:xfrm>
        </p:grpSpPr>
        <p:sp>
          <p:nvSpPr>
            <p:cNvPr id="31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3;p1"/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r>
                <a:rPr lang="en-US" altLang="en-GB" sz="29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03</a:t>
              </a:r>
              <a:r>
                <a:rPr lang="en-GB" sz="29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-1</a:t>
              </a:r>
              <a:r>
                <a:rPr lang="en-US" altLang="en-GB" sz="29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1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-202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 @ 1</a:t>
              </a:r>
              <a:r>
                <a:rPr lang="en-GB" sz="29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33" name="Google Shape;105;p1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Rectangle: Rounded Corners 10"/>
          <p:cNvSpPr/>
          <p:nvPr/>
        </p:nvSpPr>
        <p:spPr>
          <a:xfrm>
            <a:off x="1826299" y="4558877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/>
          <p:cNvSpPr/>
          <p:nvPr/>
        </p:nvSpPr>
        <p:spPr>
          <a:xfrm>
            <a:off x="3148546" y="1233036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/>
          <p:cNvSpPr/>
          <p:nvPr/>
        </p:nvSpPr>
        <p:spPr>
          <a:xfrm>
            <a:off x="3657331" y="5314465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/>
          <p:cNvSpPr/>
          <p:nvPr/>
        </p:nvSpPr>
        <p:spPr>
          <a:xfrm>
            <a:off x="1055762" y="5940439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/>
          <p:cNvSpPr/>
          <p:nvPr/>
        </p:nvSpPr>
        <p:spPr>
          <a:xfrm>
            <a:off x="3987399" y="3045443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/>
          <p:cNvSpPr/>
          <p:nvPr/>
        </p:nvSpPr>
        <p:spPr>
          <a:xfrm>
            <a:off x="725942" y="3576709"/>
            <a:ext cx="833774" cy="802969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/>
          <p:cNvSpPr/>
          <p:nvPr/>
        </p:nvSpPr>
        <p:spPr>
          <a:xfrm>
            <a:off x="4586129" y="4327739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/>
          <p:cNvSpPr/>
          <p:nvPr/>
        </p:nvSpPr>
        <p:spPr>
          <a:xfrm>
            <a:off x="762126" y="602190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208063" y="1515427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47</a:t>
            </a:r>
            <a:endParaRPr lang="en-US" sz="28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32569" y="3701394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66</a:t>
            </a:r>
            <a:endParaRPr lang="en-US" sz="28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076937" y="3229401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69</a:t>
            </a:r>
            <a:endParaRPr lang="en-US" sz="28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937300" y="4923609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81</a:t>
            </a:r>
            <a:endParaRPr lang="en-US" sz="28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3746869" y="5526097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77</a:t>
            </a:r>
            <a:endParaRPr lang="en-US" sz="28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1164523" y="6175026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80</a:t>
            </a:r>
            <a:endParaRPr lang="en-US" sz="28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665251" y="4538122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64</a:t>
            </a:r>
            <a:endParaRPr lang="en-US" sz="2800" b="1" dirty="0"/>
          </a:p>
        </p:txBody>
      </p:sp>
      <p:sp>
        <p:nvSpPr>
          <p:cNvPr id="37" name="Rectangle: Rounded Corners 36"/>
          <p:cNvSpPr/>
          <p:nvPr/>
        </p:nvSpPr>
        <p:spPr>
          <a:xfrm>
            <a:off x="1360446" y="2298957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360449" y="2298620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38</a:t>
            </a:r>
            <a:endParaRPr lang="en-US" sz="28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6167058" y="1314755"/>
            <a:ext cx="6408071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7200" b="1" dirty="0"/>
              <a:t>RH AT</a:t>
            </a:r>
            <a:r>
              <a:rPr lang="en-US" altLang="en-CA" sz="7200" b="1" dirty="0"/>
              <a:t> </a:t>
            </a:r>
            <a:r>
              <a:rPr lang="en-CA" sz="7200" b="1" dirty="0">
                <a:sym typeface="+mn-ea"/>
              </a:rPr>
              <a:t>DAY</a:t>
            </a:r>
            <a:r>
              <a:rPr lang="en-CA" sz="7200" b="1" dirty="0"/>
              <a:t> </a:t>
            </a:r>
            <a:endParaRPr lang="en-CA" sz="7200" b="1" dirty="0"/>
          </a:p>
          <a:p>
            <a:r>
              <a:rPr lang="en-US" altLang="en-CA" sz="7200" b="1" dirty="0"/>
              <a:t>       [%]</a:t>
            </a:r>
            <a:endParaRPr lang="en-US" altLang="en-CA" sz="7200" b="1" dirty="0"/>
          </a:p>
        </p:txBody>
      </p:sp>
      <p:sp>
        <p:nvSpPr>
          <p:cNvPr id="28" name="Rectangle: Rounded Corners 27"/>
          <p:cNvSpPr/>
          <p:nvPr/>
        </p:nvSpPr>
        <p:spPr>
          <a:xfrm>
            <a:off x="2573183" y="203525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649067" y="597608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30</a:t>
            </a:r>
            <a:endParaRPr lang="en-US" sz="2800" b="1" dirty="0"/>
          </a:p>
        </p:txBody>
      </p:sp>
      <p:sp>
        <p:nvSpPr>
          <p:cNvPr id="2" name="TextBox 20"/>
          <p:cNvSpPr txBox="1"/>
          <p:nvPr/>
        </p:nvSpPr>
        <p:spPr>
          <a:xfrm>
            <a:off x="851873" y="837460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 dirty="0"/>
              <a:t>29</a:t>
            </a:r>
            <a:endParaRPr lang="en-US" sz="2800" b="1" dirty="0"/>
          </a:p>
        </p:txBody>
      </p:sp>
      <p:sp>
        <p:nvSpPr>
          <p:cNvPr id="4" name="Text Box 3"/>
          <p:cNvSpPr txBox="1"/>
          <p:nvPr/>
        </p:nvSpPr>
        <p:spPr>
          <a:xfrm>
            <a:off x="1360170" y="3206750"/>
            <a:ext cx="1301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 b="1">
                <a:solidFill>
                  <a:schemeClr val="accent1"/>
                </a:solidFill>
              </a:rPr>
              <a:t>Damango</a:t>
            </a:r>
            <a:endParaRPr lang="en-US" sz="1800" b="1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87" y="-95711"/>
            <a:ext cx="6077113" cy="731446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9583" y1="43333" x2="39583" y2="43333"/>
                        <a14:foregroundMark x1="45833" y1="47500" x2="45833" y2="47500"/>
                        <a14:foregroundMark x1="54167" y1="53750" x2="54167" y2="53750"/>
                        <a14:foregroundMark x1="70000" y1="57917" x2="70000" y2="57917"/>
                        <a14:foregroundMark x1="79583" y1="53333" x2="79583" y2="5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49606" y="3104240"/>
            <a:ext cx="3936913" cy="39369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00028" y="1314755"/>
            <a:ext cx="6408071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7200" b="1" dirty="0"/>
              <a:t>RH AT NIGHT</a:t>
            </a:r>
            <a:endParaRPr lang="en-CA" sz="7200" b="1" dirty="0"/>
          </a:p>
          <a:p>
            <a:r>
              <a:rPr lang="en-US" sz="7200" b="1" dirty="0"/>
              <a:t>          </a:t>
            </a:r>
            <a:r>
              <a:rPr lang="en-US" altLang="en-CA" sz="7200" b="1" dirty="0">
                <a:sym typeface="+mn-ea"/>
              </a:rPr>
              <a:t>[%]</a:t>
            </a:r>
            <a:endParaRPr lang="en-US" sz="7200" b="1" dirty="0"/>
          </a:p>
        </p:txBody>
      </p:sp>
      <p:grpSp>
        <p:nvGrpSpPr>
          <p:cNvPr id="30" name="Google Shape;101;p1"/>
          <p:cNvGrpSpPr/>
          <p:nvPr/>
        </p:nvGrpSpPr>
        <p:grpSpPr>
          <a:xfrm>
            <a:off x="6297769" y="49088"/>
            <a:ext cx="5875344" cy="1032737"/>
            <a:chOff x="6378670" y="-117744"/>
            <a:chExt cx="5776155" cy="1053862"/>
          </a:xfrm>
        </p:grpSpPr>
        <p:sp>
          <p:nvSpPr>
            <p:cNvPr id="31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3;p1"/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US" altLang="en-GB" sz="29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03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-1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1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-202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 @ 1</a:t>
              </a:r>
              <a:r>
                <a:rPr lang="en-GB" sz="29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33" name="Google Shape;105;p1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Rectangle: Rounded Corners 10"/>
          <p:cNvSpPr/>
          <p:nvPr/>
        </p:nvSpPr>
        <p:spPr>
          <a:xfrm>
            <a:off x="1826299" y="4558877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/>
          <p:cNvSpPr/>
          <p:nvPr/>
        </p:nvSpPr>
        <p:spPr>
          <a:xfrm>
            <a:off x="3148546" y="1233036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/>
          <p:cNvSpPr/>
          <p:nvPr/>
        </p:nvSpPr>
        <p:spPr>
          <a:xfrm>
            <a:off x="3657331" y="5314465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/>
          <p:cNvSpPr/>
          <p:nvPr/>
        </p:nvSpPr>
        <p:spPr>
          <a:xfrm>
            <a:off x="1055762" y="5940439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/>
          <p:cNvSpPr/>
          <p:nvPr/>
        </p:nvSpPr>
        <p:spPr>
          <a:xfrm>
            <a:off x="3987399" y="3045443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/>
          <p:cNvSpPr/>
          <p:nvPr/>
        </p:nvSpPr>
        <p:spPr>
          <a:xfrm>
            <a:off x="725942" y="3576709"/>
            <a:ext cx="833774" cy="802969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/>
          <p:cNvSpPr/>
          <p:nvPr/>
        </p:nvSpPr>
        <p:spPr>
          <a:xfrm>
            <a:off x="4586129" y="4327739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/>
          <p:cNvSpPr/>
          <p:nvPr/>
        </p:nvSpPr>
        <p:spPr>
          <a:xfrm>
            <a:off x="762126" y="602190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98228" y="792375"/>
            <a:ext cx="928032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56</a:t>
            </a:r>
            <a:endParaRPr lang="en-US" sz="2800" b="1" dirty="0"/>
          </a:p>
          <a:p>
            <a:endParaRPr lang="en-US" sz="28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208063" y="1515427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70</a:t>
            </a:r>
            <a:endParaRPr lang="en-US" sz="28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806895" y="3701394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92</a:t>
            </a:r>
            <a:endParaRPr lang="en-US" sz="28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076937" y="3246772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76</a:t>
            </a:r>
            <a:endParaRPr lang="en-US" sz="28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937300" y="4923609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98</a:t>
            </a:r>
            <a:endParaRPr lang="en-US" sz="28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3746869" y="5526097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92</a:t>
            </a:r>
            <a:endParaRPr lang="en-US" sz="28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1164523" y="6175026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89</a:t>
            </a:r>
            <a:endParaRPr lang="en-US" sz="28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651281" y="4538122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95</a:t>
            </a:r>
            <a:endParaRPr lang="en-US" sz="2800" b="1" dirty="0"/>
          </a:p>
        </p:txBody>
      </p:sp>
      <p:sp>
        <p:nvSpPr>
          <p:cNvPr id="37" name="Rectangle: Rounded Corners 36"/>
          <p:cNvSpPr/>
          <p:nvPr/>
        </p:nvSpPr>
        <p:spPr>
          <a:xfrm>
            <a:off x="1270911" y="2037972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360449" y="2298620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74</a:t>
            </a:r>
            <a:endParaRPr lang="en-US" sz="2800" b="1" dirty="0"/>
          </a:p>
        </p:txBody>
      </p:sp>
      <p:sp>
        <p:nvSpPr>
          <p:cNvPr id="28" name="Rectangle: Rounded Corners 27"/>
          <p:cNvSpPr/>
          <p:nvPr/>
        </p:nvSpPr>
        <p:spPr>
          <a:xfrm>
            <a:off x="2662284" y="244598"/>
            <a:ext cx="1017570" cy="917561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684530" y="414182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52</a:t>
            </a:r>
            <a:endParaRPr lang="en-US" sz="2800" b="1" dirty="0"/>
          </a:p>
        </p:txBody>
      </p:sp>
      <p:sp>
        <p:nvSpPr>
          <p:cNvPr id="4" name="Text Box 3"/>
          <p:cNvSpPr txBox="1"/>
          <p:nvPr/>
        </p:nvSpPr>
        <p:spPr>
          <a:xfrm>
            <a:off x="1360805" y="3038475"/>
            <a:ext cx="1301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 b="1">
                <a:solidFill>
                  <a:schemeClr val="accent1"/>
                </a:solidFill>
              </a:rPr>
              <a:t>Damango</a:t>
            </a:r>
            <a:endParaRPr lang="en-US" sz="1800" b="1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87" y="-95711"/>
            <a:ext cx="6077113" cy="73144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39000" y="1314450"/>
            <a:ext cx="48317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CA" sz="4400" b="1" dirty="0"/>
              <a:t>CAPE</a:t>
            </a:r>
            <a:r>
              <a:rPr lang="en-CA" sz="4400" b="1" dirty="0"/>
              <a:t> AT</a:t>
            </a:r>
            <a:r>
              <a:rPr lang="en-US" altLang="en-CA" sz="4400" b="1" dirty="0"/>
              <a:t> 1800    </a:t>
            </a:r>
            <a:r>
              <a:rPr lang="en-US" altLang="en-CA" sz="5400" b="1" dirty="0"/>
              <a:t>        </a:t>
            </a:r>
            <a:r>
              <a:rPr lang="en-US" altLang="en-CA" sz="7200" b="1" dirty="0"/>
              <a:t>      </a:t>
            </a:r>
            <a:endParaRPr lang="en-US" altLang="en-CA" sz="7200" b="1" dirty="0"/>
          </a:p>
        </p:txBody>
      </p:sp>
      <p:grpSp>
        <p:nvGrpSpPr>
          <p:cNvPr id="30" name="Google Shape;101;p1"/>
          <p:cNvGrpSpPr/>
          <p:nvPr/>
        </p:nvGrpSpPr>
        <p:grpSpPr>
          <a:xfrm>
            <a:off x="6297769" y="49088"/>
            <a:ext cx="5875344" cy="1032737"/>
            <a:chOff x="6378670" y="-117744"/>
            <a:chExt cx="5776155" cy="1053862"/>
          </a:xfrm>
        </p:grpSpPr>
        <p:sp>
          <p:nvSpPr>
            <p:cNvPr id="31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3;p1"/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US" altLang="en-GB" sz="29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03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-1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1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-202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 @ 1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8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33" name="Google Shape;105;p1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Rectangle: Rounded Corners 10"/>
          <p:cNvSpPr/>
          <p:nvPr/>
        </p:nvSpPr>
        <p:spPr>
          <a:xfrm>
            <a:off x="1930400" y="4785995"/>
            <a:ext cx="882650" cy="69024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/>
          <p:cNvSpPr/>
          <p:nvPr/>
        </p:nvSpPr>
        <p:spPr>
          <a:xfrm>
            <a:off x="3148330" y="1518920"/>
            <a:ext cx="927735" cy="63182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/>
          <p:cNvSpPr/>
          <p:nvPr/>
        </p:nvSpPr>
        <p:spPr>
          <a:xfrm>
            <a:off x="3657600" y="5510530"/>
            <a:ext cx="993140" cy="721360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/>
          <p:cNvSpPr/>
          <p:nvPr/>
        </p:nvSpPr>
        <p:spPr>
          <a:xfrm>
            <a:off x="1165225" y="6048375"/>
            <a:ext cx="908050" cy="80962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/>
          <p:cNvSpPr/>
          <p:nvPr/>
        </p:nvSpPr>
        <p:spPr>
          <a:xfrm>
            <a:off x="3987165" y="3181985"/>
            <a:ext cx="1018540" cy="706120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/>
          <p:cNvSpPr/>
          <p:nvPr/>
        </p:nvSpPr>
        <p:spPr>
          <a:xfrm>
            <a:off x="725942" y="3576709"/>
            <a:ext cx="833774" cy="802969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/>
          <p:cNvSpPr/>
          <p:nvPr/>
        </p:nvSpPr>
        <p:spPr>
          <a:xfrm>
            <a:off x="4585970" y="4327525"/>
            <a:ext cx="949325" cy="78549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/>
          <p:cNvSpPr/>
          <p:nvPr/>
        </p:nvSpPr>
        <p:spPr>
          <a:xfrm>
            <a:off x="762000" y="775970"/>
            <a:ext cx="991235" cy="74358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24568" y="799360"/>
            <a:ext cx="928032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 0 </a:t>
            </a:r>
            <a:endParaRPr lang="en-US" sz="2800" b="1" dirty="0"/>
          </a:p>
          <a:p>
            <a:endParaRPr lang="en-US" sz="28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208063" y="1515427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0</a:t>
            </a:r>
            <a:endParaRPr lang="en-US" sz="28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806895" y="3701394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510</a:t>
            </a:r>
            <a:endParaRPr lang="en-US" sz="28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076937" y="3246772"/>
            <a:ext cx="92803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639</a:t>
            </a:r>
            <a:endParaRPr lang="en-US" sz="24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937300" y="4923609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898</a:t>
            </a:r>
            <a:endParaRPr lang="en-US" sz="28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3746869" y="5526097"/>
            <a:ext cx="92803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1040</a:t>
            </a:r>
            <a:endParaRPr lang="en-US" sz="24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1164523" y="6175026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318</a:t>
            </a:r>
            <a:endParaRPr lang="en-US" sz="28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651375" y="4514850"/>
            <a:ext cx="9518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1177</a:t>
            </a:r>
            <a:endParaRPr lang="en-US" sz="2400" b="1" dirty="0"/>
          </a:p>
        </p:txBody>
      </p:sp>
      <p:sp>
        <p:nvSpPr>
          <p:cNvPr id="37" name="Rectangle: Rounded Corners 36"/>
          <p:cNvSpPr/>
          <p:nvPr/>
        </p:nvSpPr>
        <p:spPr>
          <a:xfrm>
            <a:off x="1270635" y="2249805"/>
            <a:ext cx="1017270" cy="705485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360449" y="2298620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 0</a:t>
            </a:r>
            <a:endParaRPr lang="en-US" sz="2800" b="1" dirty="0"/>
          </a:p>
        </p:txBody>
      </p:sp>
      <p:sp>
        <p:nvSpPr>
          <p:cNvPr id="28" name="Rectangle: Rounded Corners 27"/>
          <p:cNvSpPr/>
          <p:nvPr/>
        </p:nvSpPr>
        <p:spPr>
          <a:xfrm>
            <a:off x="2662555" y="387350"/>
            <a:ext cx="949960" cy="694690"/>
          </a:xfrm>
          <a:prstGeom prst="roundRect">
            <a:avLst/>
          </a:prstGeom>
          <a:solidFill>
            <a:srgbClr val="00B0F0">
              <a:alpha val="2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684530" y="414182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0</a:t>
            </a:r>
            <a:endParaRPr lang="en-US" sz="2800" b="1" dirty="0"/>
          </a:p>
        </p:txBody>
      </p:sp>
      <p:sp>
        <p:nvSpPr>
          <p:cNvPr id="2" name="Oval 1"/>
          <p:cNvSpPr/>
          <p:nvPr/>
        </p:nvSpPr>
        <p:spPr>
          <a:xfrm>
            <a:off x="7294245" y="3371215"/>
            <a:ext cx="4130675" cy="301371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8201660" y="4112895"/>
            <a:ext cx="232029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8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J/kg</a:t>
            </a:r>
            <a:endParaRPr lang="en-US" sz="8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360805" y="3038475"/>
            <a:ext cx="1301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800" b="1">
                <a:solidFill>
                  <a:schemeClr val="accent1"/>
                </a:solidFill>
              </a:rPr>
              <a:t>Damango</a:t>
            </a:r>
            <a:endParaRPr lang="en-US" sz="1800" b="1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101;p1"/>
          <p:cNvGrpSpPr/>
          <p:nvPr/>
        </p:nvGrpSpPr>
        <p:grpSpPr>
          <a:xfrm>
            <a:off x="6297769" y="49088"/>
            <a:ext cx="5875344" cy="1032737"/>
            <a:chOff x="6378670" y="-117744"/>
            <a:chExt cx="5776155" cy="1053862"/>
          </a:xfrm>
        </p:grpSpPr>
        <p:sp>
          <p:nvSpPr>
            <p:cNvPr id="9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103;p1"/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US" altLang="en-GB" sz="29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03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-1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1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-202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 @ 1200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11" name="Google Shape;105;p1"/>
            <p:cNvPicPr preferRelativeResize="0"/>
            <p:nvPr/>
          </p:nvPicPr>
          <p:blipFill>
            <a:blip r:embed="rId1"/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/>
          <p:cNvSpPr txBox="1"/>
          <p:nvPr/>
        </p:nvSpPr>
        <p:spPr>
          <a:xfrm>
            <a:off x="490654" y="-28696"/>
            <a:ext cx="456344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/>
              <a:t>NERAL OUTLOOK</a:t>
            </a:r>
            <a:endParaRPr 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446834" y="2329603"/>
            <a:ext cx="5687875" cy="2122805"/>
          </a:xfrm>
          <a:prstGeom prst="rect">
            <a:avLst/>
          </a:prstGeom>
          <a:solidFill>
            <a:srgbClr val="00B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CA" sz="8800" dirty="0">
                <a:solidFill>
                  <a:schemeClr val="bg1"/>
                </a:solidFill>
              </a:rPr>
              <a:t> 10-35</a:t>
            </a:r>
            <a:r>
              <a:rPr lang="en-CA" sz="8800" dirty="0">
                <a:solidFill>
                  <a:schemeClr val="bg1"/>
                </a:solidFill>
              </a:rPr>
              <a:t>%</a:t>
            </a:r>
            <a:endParaRPr lang="en-CA" sz="8800" dirty="0">
              <a:solidFill>
                <a:schemeClr val="bg1"/>
              </a:solidFill>
            </a:endParaRPr>
          </a:p>
        </p:txBody>
      </p:sp>
      <p:pic>
        <p:nvPicPr>
          <p:cNvPr id="48" name="Google Shape;88;p1"/>
          <p:cNvPicPr preferRelativeResize="0"/>
          <p:nvPr/>
        </p:nvPicPr>
        <p:blipFill>
          <a:blip r:embed="rId2"/>
          <a:srcRect t="37" b="37"/>
          <a:stretch>
            <a:fillRect/>
          </a:stretch>
        </p:blipFill>
        <p:spPr>
          <a:xfrm>
            <a:off x="1596500" y="83347"/>
            <a:ext cx="5700288" cy="677663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Freeform 28"/>
          <p:cNvSpPr/>
          <p:nvPr/>
        </p:nvSpPr>
        <p:spPr>
          <a:xfrm>
            <a:off x="1739900" y="3355340"/>
            <a:ext cx="5459730" cy="3404235"/>
          </a:xfrm>
          <a:custGeom>
            <a:avLst/>
            <a:gdLst>
              <a:gd name="connisteX0" fmla="*/ 927100 w 5459730"/>
              <a:gd name="connsiteY0" fmla="*/ 8798 h 3404214"/>
              <a:gd name="connisteX1" fmla="*/ 850900 w 5459730"/>
              <a:gd name="connsiteY1" fmla="*/ 8798 h 3404214"/>
              <a:gd name="connisteX2" fmla="*/ 825500 w 5459730"/>
              <a:gd name="connsiteY2" fmla="*/ 84998 h 3404214"/>
              <a:gd name="connisteX3" fmla="*/ 825500 w 5459730"/>
              <a:gd name="connsiteY3" fmla="*/ 161198 h 3404214"/>
              <a:gd name="connisteX4" fmla="*/ 749300 w 5459730"/>
              <a:gd name="connsiteY4" fmla="*/ 173898 h 3404214"/>
              <a:gd name="connisteX5" fmla="*/ 673100 w 5459730"/>
              <a:gd name="connsiteY5" fmla="*/ 199298 h 3404214"/>
              <a:gd name="connisteX6" fmla="*/ 622300 w 5459730"/>
              <a:gd name="connsiteY6" fmla="*/ 275498 h 3404214"/>
              <a:gd name="connisteX7" fmla="*/ 596900 w 5459730"/>
              <a:gd name="connsiteY7" fmla="*/ 351698 h 3404214"/>
              <a:gd name="connisteX8" fmla="*/ 520700 w 5459730"/>
              <a:gd name="connsiteY8" fmla="*/ 389798 h 3404214"/>
              <a:gd name="connisteX9" fmla="*/ 482600 w 5459730"/>
              <a:gd name="connsiteY9" fmla="*/ 465998 h 3404214"/>
              <a:gd name="connisteX10" fmla="*/ 431800 w 5459730"/>
              <a:gd name="connsiteY10" fmla="*/ 542198 h 3404214"/>
              <a:gd name="connisteX11" fmla="*/ 431800 w 5459730"/>
              <a:gd name="connsiteY11" fmla="*/ 618398 h 3404214"/>
              <a:gd name="connisteX12" fmla="*/ 419100 w 5459730"/>
              <a:gd name="connsiteY12" fmla="*/ 694598 h 3404214"/>
              <a:gd name="connisteX13" fmla="*/ 381000 w 5459730"/>
              <a:gd name="connsiteY13" fmla="*/ 770798 h 3404214"/>
              <a:gd name="connisteX14" fmla="*/ 355600 w 5459730"/>
              <a:gd name="connsiteY14" fmla="*/ 846998 h 3404214"/>
              <a:gd name="connisteX15" fmla="*/ 355600 w 5459730"/>
              <a:gd name="connsiteY15" fmla="*/ 935898 h 3404214"/>
              <a:gd name="connisteX16" fmla="*/ 355600 w 5459730"/>
              <a:gd name="connsiteY16" fmla="*/ 1012098 h 3404214"/>
              <a:gd name="connisteX17" fmla="*/ 292100 w 5459730"/>
              <a:gd name="connsiteY17" fmla="*/ 1088298 h 3404214"/>
              <a:gd name="connisteX18" fmla="*/ 215900 w 5459730"/>
              <a:gd name="connsiteY18" fmla="*/ 1126398 h 3404214"/>
              <a:gd name="connisteX19" fmla="*/ 165100 w 5459730"/>
              <a:gd name="connsiteY19" fmla="*/ 1202598 h 3404214"/>
              <a:gd name="connisteX20" fmla="*/ 127000 w 5459730"/>
              <a:gd name="connsiteY20" fmla="*/ 1278798 h 3404214"/>
              <a:gd name="connisteX21" fmla="*/ 76200 w 5459730"/>
              <a:gd name="connsiteY21" fmla="*/ 1354998 h 3404214"/>
              <a:gd name="connisteX22" fmla="*/ 38100 w 5459730"/>
              <a:gd name="connsiteY22" fmla="*/ 1431198 h 3404214"/>
              <a:gd name="connisteX23" fmla="*/ 76200 w 5459730"/>
              <a:gd name="connsiteY23" fmla="*/ 1507398 h 3404214"/>
              <a:gd name="connisteX24" fmla="*/ 38100 w 5459730"/>
              <a:gd name="connsiteY24" fmla="*/ 1583598 h 3404214"/>
              <a:gd name="connisteX25" fmla="*/ 63500 w 5459730"/>
              <a:gd name="connsiteY25" fmla="*/ 1659798 h 3404214"/>
              <a:gd name="connisteX26" fmla="*/ 76200 w 5459730"/>
              <a:gd name="connsiteY26" fmla="*/ 1735998 h 3404214"/>
              <a:gd name="connisteX27" fmla="*/ 76200 w 5459730"/>
              <a:gd name="connsiteY27" fmla="*/ 1812198 h 3404214"/>
              <a:gd name="connisteX28" fmla="*/ 101600 w 5459730"/>
              <a:gd name="connsiteY28" fmla="*/ 1888398 h 3404214"/>
              <a:gd name="connisteX29" fmla="*/ 127000 w 5459730"/>
              <a:gd name="connsiteY29" fmla="*/ 1964598 h 3404214"/>
              <a:gd name="connisteX30" fmla="*/ 203200 w 5459730"/>
              <a:gd name="connsiteY30" fmla="*/ 2002698 h 3404214"/>
              <a:gd name="connisteX31" fmla="*/ 228600 w 5459730"/>
              <a:gd name="connsiteY31" fmla="*/ 2078898 h 3404214"/>
              <a:gd name="connisteX32" fmla="*/ 241300 w 5459730"/>
              <a:gd name="connsiteY32" fmla="*/ 2155098 h 3404214"/>
              <a:gd name="connisteX33" fmla="*/ 266700 w 5459730"/>
              <a:gd name="connsiteY33" fmla="*/ 2231298 h 3404214"/>
              <a:gd name="connisteX34" fmla="*/ 292100 w 5459730"/>
              <a:gd name="connsiteY34" fmla="*/ 2307498 h 3404214"/>
              <a:gd name="connisteX35" fmla="*/ 317500 w 5459730"/>
              <a:gd name="connsiteY35" fmla="*/ 2383698 h 3404214"/>
              <a:gd name="connisteX36" fmla="*/ 317500 w 5459730"/>
              <a:gd name="connsiteY36" fmla="*/ 2459898 h 3404214"/>
              <a:gd name="connisteX37" fmla="*/ 381000 w 5459730"/>
              <a:gd name="connsiteY37" fmla="*/ 2536098 h 3404214"/>
              <a:gd name="connisteX38" fmla="*/ 457200 w 5459730"/>
              <a:gd name="connsiteY38" fmla="*/ 2561498 h 3404214"/>
              <a:gd name="connisteX39" fmla="*/ 533400 w 5459730"/>
              <a:gd name="connsiteY39" fmla="*/ 2561498 h 3404214"/>
              <a:gd name="connisteX40" fmla="*/ 609600 w 5459730"/>
              <a:gd name="connsiteY40" fmla="*/ 2574198 h 3404214"/>
              <a:gd name="connisteX41" fmla="*/ 635000 w 5459730"/>
              <a:gd name="connsiteY41" fmla="*/ 2650398 h 3404214"/>
              <a:gd name="connisteX42" fmla="*/ 647700 w 5459730"/>
              <a:gd name="connsiteY42" fmla="*/ 2726598 h 3404214"/>
              <a:gd name="connisteX43" fmla="*/ 660400 w 5459730"/>
              <a:gd name="connsiteY43" fmla="*/ 2802798 h 3404214"/>
              <a:gd name="connisteX44" fmla="*/ 596900 w 5459730"/>
              <a:gd name="connsiteY44" fmla="*/ 2878998 h 3404214"/>
              <a:gd name="connisteX45" fmla="*/ 609600 w 5459730"/>
              <a:gd name="connsiteY45" fmla="*/ 2955198 h 3404214"/>
              <a:gd name="connisteX46" fmla="*/ 533400 w 5459730"/>
              <a:gd name="connsiteY46" fmla="*/ 2993298 h 3404214"/>
              <a:gd name="connisteX47" fmla="*/ 457200 w 5459730"/>
              <a:gd name="connsiteY47" fmla="*/ 2993298 h 3404214"/>
              <a:gd name="connisteX48" fmla="*/ 381000 w 5459730"/>
              <a:gd name="connsiteY48" fmla="*/ 3005998 h 3404214"/>
              <a:gd name="connisteX49" fmla="*/ 304800 w 5459730"/>
              <a:gd name="connsiteY49" fmla="*/ 3005998 h 3404214"/>
              <a:gd name="connisteX50" fmla="*/ 228600 w 5459730"/>
              <a:gd name="connsiteY50" fmla="*/ 3005998 h 3404214"/>
              <a:gd name="connisteX51" fmla="*/ 152400 w 5459730"/>
              <a:gd name="connsiteY51" fmla="*/ 3005998 h 3404214"/>
              <a:gd name="connisteX52" fmla="*/ 76200 w 5459730"/>
              <a:gd name="connsiteY52" fmla="*/ 3005998 h 3404214"/>
              <a:gd name="connisteX53" fmla="*/ 0 w 5459730"/>
              <a:gd name="connsiteY53" fmla="*/ 3005998 h 3404214"/>
              <a:gd name="connisteX54" fmla="*/ 76200 w 5459730"/>
              <a:gd name="connsiteY54" fmla="*/ 3018698 h 3404214"/>
              <a:gd name="connisteX55" fmla="*/ 152400 w 5459730"/>
              <a:gd name="connsiteY55" fmla="*/ 3056798 h 3404214"/>
              <a:gd name="connisteX56" fmla="*/ 228600 w 5459730"/>
              <a:gd name="connsiteY56" fmla="*/ 3056798 h 3404214"/>
              <a:gd name="connisteX57" fmla="*/ 304800 w 5459730"/>
              <a:gd name="connsiteY57" fmla="*/ 3082198 h 3404214"/>
              <a:gd name="connisteX58" fmla="*/ 381000 w 5459730"/>
              <a:gd name="connsiteY58" fmla="*/ 3094898 h 3404214"/>
              <a:gd name="connisteX59" fmla="*/ 457200 w 5459730"/>
              <a:gd name="connsiteY59" fmla="*/ 3107598 h 3404214"/>
              <a:gd name="connisteX60" fmla="*/ 533400 w 5459730"/>
              <a:gd name="connsiteY60" fmla="*/ 3120298 h 3404214"/>
              <a:gd name="connisteX61" fmla="*/ 609600 w 5459730"/>
              <a:gd name="connsiteY61" fmla="*/ 3120298 h 3404214"/>
              <a:gd name="connisteX62" fmla="*/ 685800 w 5459730"/>
              <a:gd name="connsiteY62" fmla="*/ 3120298 h 3404214"/>
              <a:gd name="connisteX63" fmla="*/ 762000 w 5459730"/>
              <a:gd name="connsiteY63" fmla="*/ 3120298 h 3404214"/>
              <a:gd name="connisteX64" fmla="*/ 838200 w 5459730"/>
              <a:gd name="connsiteY64" fmla="*/ 3145698 h 3404214"/>
              <a:gd name="connisteX65" fmla="*/ 914400 w 5459730"/>
              <a:gd name="connsiteY65" fmla="*/ 3171098 h 3404214"/>
              <a:gd name="connisteX66" fmla="*/ 990600 w 5459730"/>
              <a:gd name="connsiteY66" fmla="*/ 3183798 h 3404214"/>
              <a:gd name="connisteX67" fmla="*/ 1066800 w 5459730"/>
              <a:gd name="connsiteY67" fmla="*/ 3196498 h 3404214"/>
              <a:gd name="connisteX68" fmla="*/ 1143000 w 5459730"/>
              <a:gd name="connsiteY68" fmla="*/ 3209198 h 3404214"/>
              <a:gd name="connisteX69" fmla="*/ 1219200 w 5459730"/>
              <a:gd name="connsiteY69" fmla="*/ 3247298 h 3404214"/>
              <a:gd name="connisteX70" fmla="*/ 1295400 w 5459730"/>
              <a:gd name="connsiteY70" fmla="*/ 3285398 h 3404214"/>
              <a:gd name="connisteX71" fmla="*/ 1371600 w 5459730"/>
              <a:gd name="connsiteY71" fmla="*/ 3361598 h 3404214"/>
              <a:gd name="connisteX72" fmla="*/ 1447800 w 5459730"/>
              <a:gd name="connsiteY72" fmla="*/ 3399698 h 3404214"/>
              <a:gd name="connisteX73" fmla="*/ 1524000 w 5459730"/>
              <a:gd name="connsiteY73" fmla="*/ 3399698 h 3404214"/>
              <a:gd name="connisteX74" fmla="*/ 1600200 w 5459730"/>
              <a:gd name="connsiteY74" fmla="*/ 3399698 h 3404214"/>
              <a:gd name="connisteX75" fmla="*/ 1676400 w 5459730"/>
              <a:gd name="connsiteY75" fmla="*/ 3348898 h 3404214"/>
              <a:gd name="connisteX76" fmla="*/ 1752600 w 5459730"/>
              <a:gd name="connsiteY76" fmla="*/ 3285398 h 3404214"/>
              <a:gd name="connisteX77" fmla="*/ 1828800 w 5459730"/>
              <a:gd name="connsiteY77" fmla="*/ 3272698 h 3404214"/>
              <a:gd name="connisteX78" fmla="*/ 1905000 w 5459730"/>
              <a:gd name="connsiteY78" fmla="*/ 3247298 h 3404214"/>
              <a:gd name="connisteX79" fmla="*/ 1981200 w 5459730"/>
              <a:gd name="connsiteY79" fmla="*/ 3183798 h 3404214"/>
              <a:gd name="connisteX80" fmla="*/ 2057400 w 5459730"/>
              <a:gd name="connsiteY80" fmla="*/ 3158398 h 3404214"/>
              <a:gd name="connisteX81" fmla="*/ 2133600 w 5459730"/>
              <a:gd name="connsiteY81" fmla="*/ 3120298 h 3404214"/>
              <a:gd name="connisteX82" fmla="*/ 2209800 w 5459730"/>
              <a:gd name="connsiteY82" fmla="*/ 3120298 h 3404214"/>
              <a:gd name="connisteX83" fmla="*/ 2286000 w 5459730"/>
              <a:gd name="connsiteY83" fmla="*/ 3082198 h 3404214"/>
              <a:gd name="connisteX84" fmla="*/ 2362200 w 5459730"/>
              <a:gd name="connsiteY84" fmla="*/ 3056798 h 3404214"/>
              <a:gd name="connisteX85" fmla="*/ 2438400 w 5459730"/>
              <a:gd name="connsiteY85" fmla="*/ 3044098 h 3404214"/>
              <a:gd name="connisteX86" fmla="*/ 2514600 w 5459730"/>
              <a:gd name="connsiteY86" fmla="*/ 3031398 h 3404214"/>
              <a:gd name="connisteX87" fmla="*/ 2590800 w 5459730"/>
              <a:gd name="connsiteY87" fmla="*/ 2993298 h 3404214"/>
              <a:gd name="connisteX88" fmla="*/ 2667000 w 5459730"/>
              <a:gd name="connsiteY88" fmla="*/ 2980598 h 3404214"/>
              <a:gd name="connisteX89" fmla="*/ 2743200 w 5459730"/>
              <a:gd name="connsiteY89" fmla="*/ 2980598 h 3404214"/>
              <a:gd name="connisteX90" fmla="*/ 2819400 w 5459730"/>
              <a:gd name="connsiteY90" fmla="*/ 2980598 h 3404214"/>
              <a:gd name="connisteX91" fmla="*/ 2895600 w 5459730"/>
              <a:gd name="connsiteY91" fmla="*/ 2967898 h 3404214"/>
              <a:gd name="connisteX92" fmla="*/ 2971800 w 5459730"/>
              <a:gd name="connsiteY92" fmla="*/ 2942498 h 3404214"/>
              <a:gd name="connisteX93" fmla="*/ 3048000 w 5459730"/>
              <a:gd name="connsiteY93" fmla="*/ 2929798 h 3404214"/>
              <a:gd name="connisteX94" fmla="*/ 3124200 w 5459730"/>
              <a:gd name="connsiteY94" fmla="*/ 2891698 h 3404214"/>
              <a:gd name="connisteX95" fmla="*/ 3200400 w 5459730"/>
              <a:gd name="connsiteY95" fmla="*/ 2853598 h 3404214"/>
              <a:gd name="connisteX96" fmla="*/ 3276600 w 5459730"/>
              <a:gd name="connsiteY96" fmla="*/ 2840898 h 3404214"/>
              <a:gd name="connisteX97" fmla="*/ 3352800 w 5459730"/>
              <a:gd name="connsiteY97" fmla="*/ 2815498 h 3404214"/>
              <a:gd name="connisteX98" fmla="*/ 3429000 w 5459730"/>
              <a:gd name="connsiteY98" fmla="*/ 2751998 h 3404214"/>
              <a:gd name="connisteX99" fmla="*/ 3505200 w 5459730"/>
              <a:gd name="connsiteY99" fmla="*/ 2701198 h 3404214"/>
              <a:gd name="connisteX100" fmla="*/ 3581400 w 5459730"/>
              <a:gd name="connsiteY100" fmla="*/ 2675798 h 3404214"/>
              <a:gd name="connisteX101" fmla="*/ 3657600 w 5459730"/>
              <a:gd name="connsiteY101" fmla="*/ 2650398 h 3404214"/>
              <a:gd name="connisteX102" fmla="*/ 3733800 w 5459730"/>
              <a:gd name="connsiteY102" fmla="*/ 2624998 h 3404214"/>
              <a:gd name="connisteX103" fmla="*/ 3810000 w 5459730"/>
              <a:gd name="connsiteY103" fmla="*/ 2612298 h 3404214"/>
              <a:gd name="connisteX104" fmla="*/ 3886200 w 5459730"/>
              <a:gd name="connsiteY104" fmla="*/ 2586898 h 3404214"/>
              <a:gd name="connisteX105" fmla="*/ 3962400 w 5459730"/>
              <a:gd name="connsiteY105" fmla="*/ 2561498 h 3404214"/>
              <a:gd name="connisteX106" fmla="*/ 4038600 w 5459730"/>
              <a:gd name="connsiteY106" fmla="*/ 2523398 h 3404214"/>
              <a:gd name="connisteX107" fmla="*/ 4114800 w 5459730"/>
              <a:gd name="connsiteY107" fmla="*/ 2497998 h 3404214"/>
              <a:gd name="connisteX108" fmla="*/ 4191000 w 5459730"/>
              <a:gd name="connsiteY108" fmla="*/ 2472598 h 3404214"/>
              <a:gd name="connisteX109" fmla="*/ 4267200 w 5459730"/>
              <a:gd name="connsiteY109" fmla="*/ 2409098 h 3404214"/>
              <a:gd name="connisteX110" fmla="*/ 4343400 w 5459730"/>
              <a:gd name="connsiteY110" fmla="*/ 2370998 h 3404214"/>
              <a:gd name="connisteX111" fmla="*/ 4419600 w 5459730"/>
              <a:gd name="connsiteY111" fmla="*/ 2370998 h 3404214"/>
              <a:gd name="connisteX112" fmla="*/ 4495800 w 5459730"/>
              <a:gd name="connsiteY112" fmla="*/ 2370998 h 3404214"/>
              <a:gd name="connisteX113" fmla="*/ 4572000 w 5459730"/>
              <a:gd name="connsiteY113" fmla="*/ 2370998 h 3404214"/>
              <a:gd name="connisteX114" fmla="*/ 4648200 w 5459730"/>
              <a:gd name="connsiteY114" fmla="*/ 2370998 h 3404214"/>
              <a:gd name="connisteX115" fmla="*/ 4724400 w 5459730"/>
              <a:gd name="connsiteY115" fmla="*/ 2370998 h 3404214"/>
              <a:gd name="connisteX116" fmla="*/ 4800600 w 5459730"/>
              <a:gd name="connsiteY116" fmla="*/ 2383698 h 3404214"/>
              <a:gd name="connisteX117" fmla="*/ 4876800 w 5459730"/>
              <a:gd name="connsiteY117" fmla="*/ 2396398 h 3404214"/>
              <a:gd name="connisteX118" fmla="*/ 4953000 w 5459730"/>
              <a:gd name="connsiteY118" fmla="*/ 2409098 h 3404214"/>
              <a:gd name="connisteX119" fmla="*/ 5029200 w 5459730"/>
              <a:gd name="connsiteY119" fmla="*/ 2409098 h 3404214"/>
              <a:gd name="connisteX120" fmla="*/ 5105400 w 5459730"/>
              <a:gd name="connsiteY120" fmla="*/ 2396398 h 3404214"/>
              <a:gd name="connisteX121" fmla="*/ 5156200 w 5459730"/>
              <a:gd name="connsiteY121" fmla="*/ 2320198 h 3404214"/>
              <a:gd name="connisteX122" fmla="*/ 5232400 w 5459730"/>
              <a:gd name="connsiteY122" fmla="*/ 2282098 h 3404214"/>
              <a:gd name="connisteX123" fmla="*/ 5308600 w 5459730"/>
              <a:gd name="connsiteY123" fmla="*/ 2231298 h 3404214"/>
              <a:gd name="connisteX124" fmla="*/ 5295900 w 5459730"/>
              <a:gd name="connsiteY124" fmla="*/ 2155098 h 3404214"/>
              <a:gd name="connisteX125" fmla="*/ 5372100 w 5459730"/>
              <a:gd name="connsiteY125" fmla="*/ 2129698 h 3404214"/>
              <a:gd name="connisteX126" fmla="*/ 5448300 w 5459730"/>
              <a:gd name="connsiteY126" fmla="*/ 2116998 h 3404214"/>
              <a:gd name="connisteX127" fmla="*/ 5448300 w 5459730"/>
              <a:gd name="connsiteY127" fmla="*/ 2040798 h 3404214"/>
              <a:gd name="connisteX128" fmla="*/ 5372100 w 5459730"/>
              <a:gd name="connsiteY128" fmla="*/ 1989998 h 3404214"/>
              <a:gd name="connisteX129" fmla="*/ 5295900 w 5459730"/>
              <a:gd name="connsiteY129" fmla="*/ 1939198 h 3404214"/>
              <a:gd name="connisteX130" fmla="*/ 5232400 w 5459730"/>
              <a:gd name="connsiteY130" fmla="*/ 1862998 h 3404214"/>
              <a:gd name="connisteX131" fmla="*/ 5156200 w 5459730"/>
              <a:gd name="connsiteY131" fmla="*/ 1824898 h 3404214"/>
              <a:gd name="connisteX132" fmla="*/ 5080000 w 5459730"/>
              <a:gd name="connsiteY132" fmla="*/ 1799498 h 3404214"/>
              <a:gd name="connisteX133" fmla="*/ 5003800 w 5459730"/>
              <a:gd name="connsiteY133" fmla="*/ 1735998 h 3404214"/>
              <a:gd name="connisteX134" fmla="*/ 4927600 w 5459730"/>
              <a:gd name="connsiteY134" fmla="*/ 1685198 h 3404214"/>
              <a:gd name="connisteX135" fmla="*/ 4876800 w 5459730"/>
              <a:gd name="connsiteY135" fmla="*/ 1608998 h 3404214"/>
              <a:gd name="connisteX136" fmla="*/ 4800600 w 5459730"/>
              <a:gd name="connsiteY136" fmla="*/ 1558198 h 3404214"/>
              <a:gd name="connisteX137" fmla="*/ 4787900 w 5459730"/>
              <a:gd name="connsiteY137" fmla="*/ 1481998 h 3404214"/>
              <a:gd name="connisteX138" fmla="*/ 4711700 w 5459730"/>
              <a:gd name="connsiteY138" fmla="*/ 1418498 h 3404214"/>
              <a:gd name="connisteX139" fmla="*/ 4648200 w 5459730"/>
              <a:gd name="connsiteY139" fmla="*/ 1342298 h 3404214"/>
              <a:gd name="connisteX140" fmla="*/ 4648200 w 5459730"/>
              <a:gd name="connsiteY140" fmla="*/ 1266098 h 3404214"/>
              <a:gd name="connisteX141" fmla="*/ 4673600 w 5459730"/>
              <a:gd name="connsiteY141" fmla="*/ 1189898 h 3404214"/>
              <a:gd name="connisteX142" fmla="*/ 4737100 w 5459730"/>
              <a:gd name="connsiteY142" fmla="*/ 1113698 h 3404214"/>
              <a:gd name="connisteX143" fmla="*/ 4737100 w 5459730"/>
              <a:gd name="connsiteY143" fmla="*/ 1037498 h 3404214"/>
              <a:gd name="connisteX144" fmla="*/ 4749800 w 5459730"/>
              <a:gd name="connsiteY144" fmla="*/ 961298 h 3404214"/>
              <a:gd name="connisteX145" fmla="*/ 4762500 w 5459730"/>
              <a:gd name="connsiteY145" fmla="*/ 885098 h 3404214"/>
              <a:gd name="connisteX146" fmla="*/ 4775200 w 5459730"/>
              <a:gd name="connsiteY146" fmla="*/ 808898 h 3404214"/>
              <a:gd name="connisteX147" fmla="*/ 4699000 w 5459730"/>
              <a:gd name="connsiteY147" fmla="*/ 783498 h 3404214"/>
              <a:gd name="connisteX148" fmla="*/ 4673600 w 5459730"/>
              <a:gd name="connsiteY148" fmla="*/ 707298 h 3404214"/>
              <a:gd name="connisteX149" fmla="*/ 4622800 w 5459730"/>
              <a:gd name="connsiteY149" fmla="*/ 631098 h 3404214"/>
              <a:gd name="connisteX150" fmla="*/ 4622800 w 5459730"/>
              <a:gd name="connsiteY150" fmla="*/ 554898 h 3404214"/>
              <a:gd name="connisteX151" fmla="*/ 4699000 w 5459730"/>
              <a:gd name="connsiteY151" fmla="*/ 504098 h 3404214"/>
              <a:gd name="connisteX152" fmla="*/ 4737100 w 5459730"/>
              <a:gd name="connsiteY152" fmla="*/ 427898 h 3404214"/>
              <a:gd name="connisteX153" fmla="*/ 4724400 w 5459730"/>
              <a:gd name="connsiteY153" fmla="*/ 351698 h 3404214"/>
              <a:gd name="connisteX154" fmla="*/ 4673600 w 5459730"/>
              <a:gd name="connsiteY154" fmla="*/ 275498 h 3404214"/>
              <a:gd name="connisteX155" fmla="*/ 4597400 w 5459730"/>
              <a:gd name="connsiteY155" fmla="*/ 250098 h 3404214"/>
              <a:gd name="connisteX156" fmla="*/ 4521200 w 5459730"/>
              <a:gd name="connsiteY156" fmla="*/ 199298 h 3404214"/>
              <a:gd name="connisteX157" fmla="*/ 4445000 w 5459730"/>
              <a:gd name="connsiteY157" fmla="*/ 148498 h 3404214"/>
              <a:gd name="connisteX158" fmla="*/ 4368800 w 5459730"/>
              <a:gd name="connsiteY158" fmla="*/ 97698 h 3404214"/>
              <a:gd name="connisteX159" fmla="*/ 4292600 w 5459730"/>
              <a:gd name="connsiteY159" fmla="*/ 72298 h 3404214"/>
              <a:gd name="connisteX160" fmla="*/ 4216400 w 5459730"/>
              <a:gd name="connsiteY160" fmla="*/ 59598 h 3404214"/>
              <a:gd name="connisteX161" fmla="*/ 4140200 w 5459730"/>
              <a:gd name="connsiteY161" fmla="*/ 59598 h 3404214"/>
              <a:gd name="connisteX162" fmla="*/ 4064000 w 5459730"/>
              <a:gd name="connsiteY162" fmla="*/ 59598 h 3404214"/>
              <a:gd name="connisteX163" fmla="*/ 3987800 w 5459730"/>
              <a:gd name="connsiteY163" fmla="*/ 59598 h 3404214"/>
              <a:gd name="connisteX164" fmla="*/ 3911600 w 5459730"/>
              <a:gd name="connsiteY164" fmla="*/ 110398 h 3404214"/>
              <a:gd name="connisteX165" fmla="*/ 3835400 w 5459730"/>
              <a:gd name="connsiteY165" fmla="*/ 161198 h 3404214"/>
              <a:gd name="connisteX166" fmla="*/ 3771900 w 5459730"/>
              <a:gd name="connsiteY166" fmla="*/ 237398 h 3404214"/>
              <a:gd name="connisteX167" fmla="*/ 3721100 w 5459730"/>
              <a:gd name="connsiteY167" fmla="*/ 313598 h 3404214"/>
              <a:gd name="connisteX168" fmla="*/ 3657600 w 5459730"/>
              <a:gd name="connsiteY168" fmla="*/ 389798 h 3404214"/>
              <a:gd name="connisteX169" fmla="*/ 3581400 w 5459730"/>
              <a:gd name="connsiteY169" fmla="*/ 453298 h 3404214"/>
              <a:gd name="connisteX170" fmla="*/ 3517900 w 5459730"/>
              <a:gd name="connsiteY170" fmla="*/ 529498 h 3404214"/>
              <a:gd name="connisteX171" fmla="*/ 3441700 w 5459730"/>
              <a:gd name="connsiteY171" fmla="*/ 592998 h 3404214"/>
              <a:gd name="connisteX172" fmla="*/ 3365500 w 5459730"/>
              <a:gd name="connsiteY172" fmla="*/ 631098 h 3404214"/>
              <a:gd name="connisteX173" fmla="*/ 3276600 w 5459730"/>
              <a:gd name="connsiteY173" fmla="*/ 694598 h 3404214"/>
              <a:gd name="connisteX174" fmla="*/ 3200400 w 5459730"/>
              <a:gd name="connsiteY174" fmla="*/ 745398 h 3404214"/>
              <a:gd name="connisteX175" fmla="*/ 3124200 w 5459730"/>
              <a:gd name="connsiteY175" fmla="*/ 783498 h 3404214"/>
              <a:gd name="connisteX176" fmla="*/ 3048000 w 5459730"/>
              <a:gd name="connsiteY176" fmla="*/ 834298 h 3404214"/>
              <a:gd name="connisteX177" fmla="*/ 2971800 w 5459730"/>
              <a:gd name="connsiteY177" fmla="*/ 834298 h 3404214"/>
              <a:gd name="connisteX178" fmla="*/ 2895600 w 5459730"/>
              <a:gd name="connsiteY178" fmla="*/ 834298 h 3404214"/>
              <a:gd name="connisteX179" fmla="*/ 2819400 w 5459730"/>
              <a:gd name="connsiteY179" fmla="*/ 821598 h 3404214"/>
              <a:gd name="connisteX180" fmla="*/ 2743200 w 5459730"/>
              <a:gd name="connsiteY180" fmla="*/ 808898 h 3404214"/>
              <a:gd name="connisteX181" fmla="*/ 2667000 w 5459730"/>
              <a:gd name="connsiteY181" fmla="*/ 783498 h 3404214"/>
              <a:gd name="connisteX182" fmla="*/ 2590800 w 5459730"/>
              <a:gd name="connsiteY182" fmla="*/ 770798 h 3404214"/>
              <a:gd name="connisteX183" fmla="*/ 2514600 w 5459730"/>
              <a:gd name="connsiteY183" fmla="*/ 758098 h 3404214"/>
              <a:gd name="connisteX184" fmla="*/ 2438400 w 5459730"/>
              <a:gd name="connsiteY184" fmla="*/ 758098 h 3404214"/>
              <a:gd name="connisteX185" fmla="*/ 2362200 w 5459730"/>
              <a:gd name="connsiteY185" fmla="*/ 745398 h 3404214"/>
              <a:gd name="connisteX186" fmla="*/ 2286000 w 5459730"/>
              <a:gd name="connsiteY186" fmla="*/ 745398 h 3404214"/>
              <a:gd name="connisteX187" fmla="*/ 2209800 w 5459730"/>
              <a:gd name="connsiteY187" fmla="*/ 745398 h 3404214"/>
              <a:gd name="connisteX188" fmla="*/ 2133600 w 5459730"/>
              <a:gd name="connsiteY188" fmla="*/ 745398 h 3404214"/>
              <a:gd name="connisteX189" fmla="*/ 2057400 w 5459730"/>
              <a:gd name="connsiteY189" fmla="*/ 745398 h 3404214"/>
              <a:gd name="connisteX190" fmla="*/ 1981200 w 5459730"/>
              <a:gd name="connsiteY190" fmla="*/ 758098 h 3404214"/>
              <a:gd name="connisteX191" fmla="*/ 1905000 w 5459730"/>
              <a:gd name="connsiteY191" fmla="*/ 821598 h 3404214"/>
              <a:gd name="connisteX192" fmla="*/ 1828800 w 5459730"/>
              <a:gd name="connsiteY192" fmla="*/ 872398 h 3404214"/>
              <a:gd name="connisteX193" fmla="*/ 1739900 w 5459730"/>
              <a:gd name="connsiteY193" fmla="*/ 897798 h 3404214"/>
              <a:gd name="connisteX194" fmla="*/ 1663700 w 5459730"/>
              <a:gd name="connsiteY194" fmla="*/ 923198 h 3404214"/>
              <a:gd name="connisteX195" fmla="*/ 1574800 w 5459730"/>
              <a:gd name="connsiteY195" fmla="*/ 986698 h 3404214"/>
              <a:gd name="connisteX196" fmla="*/ 1498600 w 5459730"/>
              <a:gd name="connsiteY196" fmla="*/ 999398 h 3404214"/>
              <a:gd name="connisteX197" fmla="*/ 1422400 w 5459730"/>
              <a:gd name="connsiteY197" fmla="*/ 1012098 h 3404214"/>
              <a:gd name="connisteX198" fmla="*/ 1333500 w 5459730"/>
              <a:gd name="connsiteY198" fmla="*/ 1024798 h 3404214"/>
              <a:gd name="connisteX199" fmla="*/ 1244600 w 5459730"/>
              <a:gd name="connsiteY199" fmla="*/ 1024798 h 3404214"/>
              <a:gd name="connisteX200" fmla="*/ 1168400 w 5459730"/>
              <a:gd name="connsiteY200" fmla="*/ 1024798 h 3404214"/>
              <a:gd name="connisteX201" fmla="*/ 1092200 w 5459730"/>
              <a:gd name="connsiteY201" fmla="*/ 961298 h 3404214"/>
              <a:gd name="connisteX202" fmla="*/ 1066800 w 5459730"/>
              <a:gd name="connsiteY202" fmla="*/ 885098 h 3404214"/>
              <a:gd name="connisteX203" fmla="*/ 1066800 w 5459730"/>
              <a:gd name="connsiteY203" fmla="*/ 808898 h 3404214"/>
              <a:gd name="connisteX204" fmla="*/ 1066800 w 5459730"/>
              <a:gd name="connsiteY204" fmla="*/ 732698 h 3404214"/>
              <a:gd name="connisteX205" fmla="*/ 1066800 w 5459730"/>
              <a:gd name="connsiteY205" fmla="*/ 656498 h 3404214"/>
              <a:gd name="connisteX206" fmla="*/ 1066800 w 5459730"/>
              <a:gd name="connsiteY206" fmla="*/ 580298 h 3404214"/>
              <a:gd name="connisteX207" fmla="*/ 1054100 w 5459730"/>
              <a:gd name="connsiteY207" fmla="*/ 504098 h 3404214"/>
              <a:gd name="connisteX208" fmla="*/ 1041400 w 5459730"/>
              <a:gd name="connsiteY208" fmla="*/ 427898 h 3404214"/>
              <a:gd name="connisteX209" fmla="*/ 1016000 w 5459730"/>
              <a:gd name="connsiteY209" fmla="*/ 351698 h 3404214"/>
              <a:gd name="connisteX210" fmla="*/ 1016000 w 5459730"/>
              <a:gd name="connsiteY210" fmla="*/ 275498 h 3404214"/>
              <a:gd name="connisteX211" fmla="*/ 990600 w 5459730"/>
              <a:gd name="connsiteY211" fmla="*/ 199298 h 3404214"/>
              <a:gd name="connisteX212" fmla="*/ 965200 w 5459730"/>
              <a:gd name="connsiteY212" fmla="*/ 123098 h 3404214"/>
              <a:gd name="connisteX213" fmla="*/ 927100 w 5459730"/>
              <a:gd name="connsiteY213" fmla="*/ 46898 h 3404214"/>
              <a:gd name="connisteX214" fmla="*/ 927100 w 5459730"/>
              <a:gd name="connsiteY214" fmla="*/ 8798 h 340421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  <a:cxn ang="0">
                <a:pos x="connisteX74" y="connsiteY74"/>
              </a:cxn>
              <a:cxn ang="0">
                <a:pos x="connisteX75" y="connsiteY75"/>
              </a:cxn>
              <a:cxn ang="0">
                <a:pos x="connisteX76" y="connsiteY76"/>
              </a:cxn>
              <a:cxn ang="0">
                <a:pos x="connisteX77" y="connsiteY77"/>
              </a:cxn>
              <a:cxn ang="0">
                <a:pos x="connisteX78" y="connsiteY78"/>
              </a:cxn>
              <a:cxn ang="0">
                <a:pos x="connisteX79" y="connsiteY79"/>
              </a:cxn>
              <a:cxn ang="0">
                <a:pos x="connisteX80" y="connsiteY80"/>
              </a:cxn>
              <a:cxn ang="0">
                <a:pos x="connisteX81" y="connsiteY81"/>
              </a:cxn>
              <a:cxn ang="0">
                <a:pos x="connisteX82" y="connsiteY82"/>
              </a:cxn>
              <a:cxn ang="0">
                <a:pos x="connisteX83" y="connsiteY83"/>
              </a:cxn>
              <a:cxn ang="0">
                <a:pos x="connisteX84" y="connsiteY84"/>
              </a:cxn>
              <a:cxn ang="0">
                <a:pos x="connisteX85" y="connsiteY85"/>
              </a:cxn>
              <a:cxn ang="0">
                <a:pos x="connisteX86" y="connsiteY86"/>
              </a:cxn>
              <a:cxn ang="0">
                <a:pos x="connisteX87" y="connsiteY87"/>
              </a:cxn>
              <a:cxn ang="0">
                <a:pos x="connisteX88" y="connsiteY88"/>
              </a:cxn>
              <a:cxn ang="0">
                <a:pos x="connisteX89" y="connsiteY89"/>
              </a:cxn>
              <a:cxn ang="0">
                <a:pos x="connisteX90" y="connsiteY90"/>
              </a:cxn>
              <a:cxn ang="0">
                <a:pos x="connisteX91" y="connsiteY91"/>
              </a:cxn>
              <a:cxn ang="0">
                <a:pos x="connisteX92" y="connsiteY92"/>
              </a:cxn>
              <a:cxn ang="0">
                <a:pos x="connisteX93" y="connsiteY93"/>
              </a:cxn>
              <a:cxn ang="0">
                <a:pos x="connisteX94" y="connsiteY94"/>
              </a:cxn>
              <a:cxn ang="0">
                <a:pos x="connisteX95" y="connsiteY95"/>
              </a:cxn>
              <a:cxn ang="0">
                <a:pos x="connisteX96" y="connsiteY96"/>
              </a:cxn>
              <a:cxn ang="0">
                <a:pos x="connisteX97" y="connsiteY97"/>
              </a:cxn>
              <a:cxn ang="0">
                <a:pos x="connisteX98" y="connsiteY98"/>
              </a:cxn>
              <a:cxn ang="0">
                <a:pos x="connisteX99" y="connsiteY99"/>
              </a:cxn>
              <a:cxn ang="0">
                <a:pos x="connisteX100" y="connsiteY100"/>
              </a:cxn>
              <a:cxn ang="0">
                <a:pos x="connisteX101" y="connsiteY101"/>
              </a:cxn>
              <a:cxn ang="0">
                <a:pos x="connisteX102" y="connsiteY102"/>
              </a:cxn>
              <a:cxn ang="0">
                <a:pos x="connisteX103" y="connsiteY103"/>
              </a:cxn>
              <a:cxn ang="0">
                <a:pos x="connisteX104" y="connsiteY104"/>
              </a:cxn>
              <a:cxn ang="0">
                <a:pos x="connisteX105" y="connsiteY105"/>
              </a:cxn>
              <a:cxn ang="0">
                <a:pos x="connisteX106" y="connsiteY106"/>
              </a:cxn>
              <a:cxn ang="0">
                <a:pos x="connisteX107" y="connsiteY107"/>
              </a:cxn>
              <a:cxn ang="0">
                <a:pos x="connisteX108" y="connsiteY108"/>
              </a:cxn>
              <a:cxn ang="0">
                <a:pos x="connisteX109" y="connsiteY109"/>
              </a:cxn>
              <a:cxn ang="0">
                <a:pos x="connisteX110" y="connsiteY110"/>
              </a:cxn>
              <a:cxn ang="0">
                <a:pos x="connisteX111" y="connsiteY111"/>
              </a:cxn>
              <a:cxn ang="0">
                <a:pos x="connisteX112" y="connsiteY112"/>
              </a:cxn>
              <a:cxn ang="0">
                <a:pos x="connisteX113" y="connsiteY113"/>
              </a:cxn>
              <a:cxn ang="0">
                <a:pos x="connisteX114" y="connsiteY114"/>
              </a:cxn>
              <a:cxn ang="0">
                <a:pos x="connisteX115" y="connsiteY115"/>
              </a:cxn>
              <a:cxn ang="0">
                <a:pos x="connisteX116" y="connsiteY116"/>
              </a:cxn>
              <a:cxn ang="0">
                <a:pos x="connisteX117" y="connsiteY117"/>
              </a:cxn>
              <a:cxn ang="0">
                <a:pos x="connisteX118" y="connsiteY118"/>
              </a:cxn>
              <a:cxn ang="0">
                <a:pos x="connisteX119" y="connsiteY119"/>
              </a:cxn>
              <a:cxn ang="0">
                <a:pos x="connisteX120" y="connsiteY120"/>
              </a:cxn>
              <a:cxn ang="0">
                <a:pos x="connisteX121" y="connsiteY121"/>
              </a:cxn>
              <a:cxn ang="0">
                <a:pos x="connisteX122" y="connsiteY122"/>
              </a:cxn>
              <a:cxn ang="0">
                <a:pos x="connisteX123" y="connsiteY123"/>
              </a:cxn>
              <a:cxn ang="0">
                <a:pos x="connisteX124" y="connsiteY124"/>
              </a:cxn>
              <a:cxn ang="0">
                <a:pos x="connisteX125" y="connsiteY125"/>
              </a:cxn>
              <a:cxn ang="0">
                <a:pos x="connisteX126" y="connsiteY126"/>
              </a:cxn>
              <a:cxn ang="0">
                <a:pos x="connisteX127" y="connsiteY127"/>
              </a:cxn>
              <a:cxn ang="0">
                <a:pos x="connisteX128" y="connsiteY128"/>
              </a:cxn>
              <a:cxn ang="0">
                <a:pos x="connisteX129" y="connsiteY129"/>
              </a:cxn>
              <a:cxn ang="0">
                <a:pos x="connisteX130" y="connsiteY130"/>
              </a:cxn>
              <a:cxn ang="0">
                <a:pos x="connisteX131" y="connsiteY131"/>
              </a:cxn>
              <a:cxn ang="0">
                <a:pos x="connisteX132" y="connsiteY132"/>
              </a:cxn>
              <a:cxn ang="0">
                <a:pos x="connisteX133" y="connsiteY133"/>
              </a:cxn>
              <a:cxn ang="0">
                <a:pos x="connisteX134" y="connsiteY134"/>
              </a:cxn>
              <a:cxn ang="0">
                <a:pos x="connisteX135" y="connsiteY135"/>
              </a:cxn>
              <a:cxn ang="0">
                <a:pos x="connisteX136" y="connsiteY136"/>
              </a:cxn>
              <a:cxn ang="0">
                <a:pos x="connisteX137" y="connsiteY137"/>
              </a:cxn>
              <a:cxn ang="0">
                <a:pos x="connisteX138" y="connsiteY138"/>
              </a:cxn>
              <a:cxn ang="0">
                <a:pos x="connisteX139" y="connsiteY139"/>
              </a:cxn>
              <a:cxn ang="0">
                <a:pos x="connisteX140" y="connsiteY140"/>
              </a:cxn>
              <a:cxn ang="0">
                <a:pos x="connisteX141" y="connsiteY141"/>
              </a:cxn>
              <a:cxn ang="0">
                <a:pos x="connisteX142" y="connsiteY142"/>
              </a:cxn>
              <a:cxn ang="0">
                <a:pos x="connisteX143" y="connsiteY143"/>
              </a:cxn>
              <a:cxn ang="0">
                <a:pos x="connisteX144" y="connsiteY144"/>
              </a:cxn>
              <a:cxn ang="0">
                <a:pos x="connisteX145" y="connsiteY145"/>
              </a:cxn>
              <a:cxn ang="0">
                <a:pos x="connisteX146" y="connsiteY146"/>
              </a:cxn>
              <a:cxn ang="0">
                <a:pos x="connisteX147" y="connsiteY147"/>
              </a:cxn>
              <a:cxn ang="0">
                <a:pos x="connisteX148" y="connsiteY148"/>
              </a:cxn>
              <a:cxn ang="0">
                <a:pos x="connisteX149" y="connsiteY149"/>
              </a:cxn>
              <a:cxn ang="0">
                <a:pos x="connisteX150" y="connsiteY150"/>
              </a:cxn>
              <a:cxn ang="0">
                <a:pos x="connisteX151" y="connsiteY151"/>
              </a:cxn>
              <a:cxn ang="0">
                <a:pos x="connisteX152" y="connsiteY152"/>
              </a:cxn>
              <a:cxn ang="0">
                <a:pos x="connisteX153" y="connsiteY153"/>
              </a:cxn>
              <a:cxn ang="0">
                <a:pos x="connisteX154" y="connsiteY154"/>
              </a:cxn>
              <a:cxn ang="0">
                <a:pos x="connisteX155" y="connsiteY155"/>
              </a:cxn>
              <a:cxn ang="0">
                <a:pos x="connisteX156" y="connsiteY156"/>
              </a:cxn>
              <a:cxn ang="0">
                <a:pos x="connisteX157" y="connsiteY157"/>
              </a:cxn>
              <a:cxn ang="0">
                <a:pos x="connisteX158" y="connsiteY158"/>
              </a:cxn>
              <a:cxn ang="0">
                <a:pos x="connisteX159" y="connsiteY159"/>
              </a:cxn>
              <a:cxn ang="0">
                <a:pos x="connisteX160" y="connsiteY160"/>
              </a:cxn>
              <a:cxn ang="0">
                <a:pos x="connisteX161" y="connsiteY161"/>
              </a:cxn>
              <a:cxn ang="0">
                <a:pos x="connisteX162" y="connsiteY162"/>
              </a:cxn>
              <a:cxn ang="0">
                <a:pos x="connisteX163" y="connsiteY163"/>
              </a:cxn>
              <a:cxn ang="0">
                <a:pos x="connisteX164" y="connsiteY164"/>
              </a:cxn>
              <a:cxn ang="0">
                <a:pos x="connisteX165" y="connsiteY165"/>
              </a:cxn>
              <a:cxn ang="0">
                <a:pos x="connisteX166" y="connsiteY166"/>
              </a:cxn>
              <a:cxn ang="0">
                <a:pos x="connisteX167" y="connsiteY167"/>
              </a:cxn>
              <a:cxn ang="0">
                <a:pos x="connisteX168" y="connsiteY168"/>
              </a:cxn>
              <a:cxn ang="0">
                <a:pos x="connisteX169" y="connsiteY169"/>
              </a:cxn>
              <a:cxn ang="0">
                <a:pos x="connisteX170" y="connsiteY170"/>
              </a:cxn>
              <a:cxn ang="0">
                <a:pos x="connisteX171" y="connsiteY171"/>
              </a:cxn>
              <a:cxn ang="0">
                <a:pos x="connisteX172" y="connsiteY172"/>
              </a:cxn>
              <a:cxn ang="0">
                <a:pos x="connisteX173" y="connsiteY173"/>
              </a:cxn>
              <a:cxn ang="0">
                <a:pos x="connisteX174" y="connsiteY174"/>
              </a:cxn>
              <a:cxn ang="0">
                <a:pos x="connisteX175" y="connsiteY175"/>
              </a:cxn>
              <a:cxn ang="0">
                <a:pos x="connisteX176" y="connsiteY176"/>
              </a:cxn>
              <a:cxn ang="0">
                <a:pos x="connisteX177" y="connsiteY177"/>
              </a:cxn>
              <a:cxn ang="0">
                <a:pos x="connisteX178" y="connsiteY178"/>
              </a:cxn>
              <a:cxn ang="0">
                <a:pos x="connisteX179" y="connsiteY179"/>
              </a:cxn>
              <a:cxn ang="0">
                <a:pos x="connisteX180" y="connsiteY180"/>
              </a:cxn>
              <a:cxn ang="0">
                <a:pos x="connisteX181" y="connsiteY181"/>
              </a:cxn>
              <a:cxn ang="0">
                <a:pos x="connisteX182" y="connsiteY182"/>
              </a:cxn>
              <a:cxn ang="0">
                <a:pos x="connisteX183" y="connsiteY183"/>
              </a:cxn>
              <a:cxn ang="0">
                <a:pos x="connisteX184" y="connsiteY184"/>
              </a:cxn>
              <a:cxn ang="0">
                <a:pos x="connisteX185" y="connsiteY185"/>
              </a:cxn>
              <a:cxn ang="0">
                <a:pos x="connisteX186" y="connsiteY186"/>
              </a:cxn>
              <a:cxn ang="0">
                <a:pos x="connisteX187" y="connsiteY187"/>
              </a:cxn>
              <a:cxn ang="0">
                <a:pos x="connisteX188" y="connsiteY188"/>
              </a:cxn>
              <a:cxn ang="0">
                <a:pos x="connisteX189" y="connsiteY189"/>
              </a:cxn>
              <a:cxn ang="0">
                <a:pos x="connisteX190" y="connsiteY190"/>
              </a:cxn>
              <a:cxn ang="0">
                <a:pos x="connisteX191" y="connsiteY191"/>
              </a:cxn>
              <a:cxn ang="0">
                <a:pos x="connisteX192" y="connsiteY192"/>
              </a:cxn>
              <a:cxn ang="0">
                <a:pos x="connisteX193" y="connsiteY193"/>
              </a:cxn>
              <a:cxn ang="0">
                <a:pos x="connisteX194" y="connsiteY194"/>
              </a:cxn>
              <a:cxn ang="0">
                <a:pos x="connisteX195" y="connsiteY195"/>
              </a:cxn>
              <a:cxn ang="0">
                <a:pos x="connisteX196" y="connsiteY196"/>
              </a:cxn>
              <a:cxn ang="0">
                <a:pos x="connisteX197" y="connsiteY197"/>
              </a:cxn>
              <a:cxn ang="0">
                <a:pos x="connisteX198" y="connsiteY198"/>
              </a:cxn>
              <a:cxn ang="0">
                <a:pos x="connisteX199" y="connsiteY199"/>
              </a:cxn>
              <a:cxn ang="0">
                <a:pos x="connisteX200" y="connsiteY200"/>
              </a:cxn>
              <a:cxn ang="0">
                <a:pos x="connisteX201" y="connsiteY201"/>
              </a:cxn>
              <a:cxn ang="0">
                <a:pos x="connisteX202" y="connsiteY202"/>
              </a:cxn>
              <a:cxn ang="0">
                <a:pos x="connisteX203" y="connsiteY203"/>
              </a:cxn>
              <a:cxn ang="0">
                <a:pos x="connisteX204" y="connsiteY204"/>
              </a:cxn>
              <a:cxn ang="0">
                <a:pos x="connisteX205" y="connsiteY205"/>
              </a:cxn>
              <a:cxn ang="0">
                <a:pos x="connisteX206" y="connsiteY206"/>
              </a:cxn>
              <a:cxn ang="0">
                <a:pos x="connisteX207" y="connsiteY207"/>
              </a:cxn>
              <a:cxn ang="0">
                <a:pos x="connisteX208" y="connsiteY208"/>
              </a:cxn>
              <a:cxn ang="0">
                <a:pos x="connisteX209" y="connsiteY209"/>
              </a:cxn>
              <a:cxn ang="0">
                <a:pos x="connisteX210" y="connsiteY210"/>
              </a:cxn>
              <a:cxn ang="0">
                <a:pos x="connisteX211" y="connsiteY211"/>
              </a:cxn>
              <a:cxn ang="0">
                <a:pos x="connisteX212" y="connsiteY212"/>
              </a:cxn>
              <a:cxn ang="0">
                <a:pos x="connisteX213" y="connsiteY213"/>
              </a:cxn>
              <a:cxn ang="0">
                <a:pos x="connisteX214" y="connsiteY214"/>
              </a:cxn>
            </a:cxnLst>
            <a:rect l="l" t="t" r="r" b="b"/>
            <a:pathLst>
              <a:path w="5459730" h="3404214">
                <a:moveTo>
                  <a:pt x="927100" y="8799"/>
                </a:moveTo>
                <a:cubicBezTo>
                  <a:pt x="911860" y="1179"/>
                  <a:pt x="871220" y="-6441"/>
                  <a:pt x="850900" y="8799"/>
                </a:cubicBezTo>
                <a:cubicBezTo>
                  <a:pt x="830580" y="24039"/>
                  <a:pt x="830580" y="54519"/>
                  <a:pt x="825500" y="84999"/>
                </a:cubicBezTo>
                <a:cubicBezTo>
                  <a:pt x="820420" y="115479"/>
                  <a:pt x="840740" y="143419"/>
                  <a:pt x="825500" y="161199"/>
                </a:cubicBezTo>
                <a:cubicBezTo>
                  <a:pt x="810260" y="178979"/>
                  <a:pt x="779780" y="166279"/>
                  <a:pt x="749300" y="173899"/>
                </a:cubicBezTo>
                <a:cubicBezTo>
                  <a:pt x="718820" y="181519"/>
                  <a:pt x="698500" y="178979"/>
                  <a:pt x="673100" y="199299"/>
                </a:cubicBezTo>
                <a:cubicBezTo>
                  <a:pt x="647700" y="219619"/>
                  <a:pt x="637540" y="245019"/>
                  <a:pt x="622300" y="275499"/>
                </a:cubicBezTo>
                <a:cubicBezTo>
                  <a:pt x="607060" y="305979"/>
                  <a:pt x="617220" y="328839"/>
                  <a:pt x="596900" y="351699"/>
                </a:cubicBezTo>
                <a:cubicBezTo>
                  <a:pt x="576580" y="374559"/>
                  <a:pt x="543560" y="366939"/>
                  <a:pt x="520700" y="389799"/>
                </a:cubicBezTo>
                <a:cubicBezTo>
                  <a:pt x="497840" y="412659"/>
                  <a:pt x="500380" y="435519"/>
                  <a:pt x="482600" y="465999"/>
                </a:cubicBezTo>
                <a:cubicBezTo>
                  <a:pt x="464820" y="496479"/>
                  <a:pt x="441960" y="511719"/>
                  <a:pt x="431800" y="542199"/>
                </a:cubicBezTo>
                <a:cubicBezTo>
                  <a:pt x="421640" y="572679"/>
                  <a:pt x="434340" y="587919"/>
                  <a:pt x="431800" y="618399"/>
                </a:cubicBezTo>
                <a:cubicBezTo>
                  <a:pt x="429260" y="648879"/>
                  <a:pt x="429260" y="664119"/>
                  <a:pt x="419100" y="694599"/>
                </a:cubicBezTo>
                <a:cubicBezTo>
                  <a:pt x="408940" y="725079"/>
                  <a:pt x="393700" y="740319"/>
                  <a:pt x="381000" y="770799"/>
                </a:cubicBezTo>
                <a:cubicBezTo>
                  <a:pt x="368300" y="801279"/>
                  <a:pt x="360680" y="813979"/>
                  <a:pt x="355600" y="846999"/>
                </a:cubicBezTo>
                <a:cubicBezTo>
                  <a:pt x="350520" y="880019"/>
                  <a:pt x="355600" y="902879"/>
                  <a:pt x="355600" y="935899"/>
                </a:cubicBezTo>
                <a:cubicBezTo>
                  <a:pt x="355600" y="968919"/>
                  <a:pt x="368300" y="981619"/>
                  <a:pt x="355600" y="1012099"/>
                </a:cubicBezTo>
                <a:cubicBezTo>
                  <a:pt x="342900" y="1042579"/>
                  <a:pt x="320040" y="1065439"/>
                  <a:pt x="292100" y="1088299"/>
                </a:cubicBezTo>
                <a:cubicBezTo>
                  <a:pt x="264160" y="1111159"/>
                  <a:pt x="241300" y="1103539"/>
                  <a:pt x="215900" y="1126399"/>
                </a:cubicBezTo>
                <a:cubicBezTo>
                  <a:pt x="190500" y="1149259"/>
                  <a:pt x="182880" y="1172119"/>
                  <a:pt x="165100" y="1202599"/>
                </a:cubicBezTo>
                <a:cubicBezTo>
                  <a:pt x="147320" y="1233079"/>
                  <a:pt x="144780" y="1248319"/>
                  <a:pt x="127000" y="1278799"/>
                </a:cubicBezTo>
                <a:cubicBezTo>
                  <a:pt x="109220" y="1309279"/>
                  <a:pt x="93980" y="1324519"/>
                  <a:pt x="76200" y="1354999"/>
                </a:cubicBezTo>
                <a:cubicBezTo>
                  <a:pt x="58420" y="1385479"/>
                  <a:pt x="38100" y="1400719"/>
                  <a:pt x="38100" y="1431199"/>
                </a:cubicBezTo>
                <a:cubicBezTo>
                  <a:pt x="38100" y="1461679"/>
                  <a:pt x="76200" y="1476919"/>
                  <a:pt x="76200" y="1507399"/>
                </a:cubicBezTo>
                <a:cubicBezTo>
                  <a:pt x="76200" y="1537879"/>
                  <a:pt x="40640" y="1553119"/>
                  <a:pt x="38100" y="1583599"/>
                </a:cubicBezTo>
                <a:cubicBezTo>
                  <a:pt x="35560" y="1614079"/>
                  <a:pt x="55880" y="1629319"/>
                  <a:pt x="63500" y="1659799"/>
                </a:cubicBezTo>
                <a:cubicBezTo>
                  <a:pt x="71120" y="1690279"/>
                  <a:pt x="73660" y="1705519"/>
                  <a:pt x="76200" y="1735999"/>
                </a:cubicBezTo>
                <a:cubicBezTo>
                  <a:pt x="78740" y="1766479"/>
                  <a:pt x="71120" y="1781719"/>
                  <a:pt x="76200" y="1812199"/>
                </a:cubicBezTo>
                <a:cubicBezTo>
                  <a:pt x="81280" y="1842679"/>
                  <a:pt x="91440" y="1857919"/>
                  <a:pt x="101600" y="1888399"/>
                </a:cubicBezTo>
                <a:cubicBezTo>
                  <a:pt x="111760" y="1918879"/>
                  <a:pt x="106680" y="1941739"/>
                  <a:pt x="127000" y="1964599"/>
                </a:cubicBezTo>
                <a:cubicBezTo>
                  <a:pt x="147320" y="1987459"/>
                  <a:pt x="182880" y="1979839"/>
                  <a:pt x="203200" y="2002699"/>
                </a:cubicBezTo>
                <a:cubicBezTo>
                  <a:pt x="223520" y="2025559"/>
                  <a:pt x="220980" y="2048419"/>
                  <a:pt x="228600" y="2078899"/>
                </a:cubicBezTo>
                <a:cubicBezTo>
                  <a:pt x="236220" y="2109379"/>
                  <a:pt x="233680" y="2124619"/>
                  <a:pt x="241300" y="2155099"/>
                </a:cubicBezTo>
                <a:cubicBezTo>
                  <a:pt x="248920" y="2185579"/>
                  <a:pt x="256540" y="2200819"/>
                  <a:pt x="266700" y="2231299"/>
                </a:cubicBezTo>
                <a:cubicBezTo>
                  <a:pt x="276860" y="2261779"/>
                  <a:pt x="281940" y="2277019"/>
                  <a:pt x="292100" y="2307499"/>
                </a:cubicBezTo>
                <a:cubicBezTo>
                  <a:pt x="302260" y="2337979"/>
                  <a:pt x="312420" y="2353219"/>
                  <a:pt x="317500" y="2383699"/>
                </a:cubicBezTo>
                <a:cubicBezTo>
                  <a:pt x="322580" y="2414179"/>
                  <a:pt x="304800" y="2429419"/>
                  <a:pt x="317500" y="2459899"/>
                </a:cubicBezTo>
                <a:cubicBezTo>
                  <a:pt x="330200" y="2490379"/>
                  <a:pt x="353060" y="2515779"/>
                  <a:pt x="381000" y="2536099"/>
                </a:cubicBezTo>
                <a:cubicBezTo>
                  <a:pt x="408940" y="2556419"/>
                  <a:pt x="426720" y="2556419"/>
                  <a:pt x="457200" y="2561499"/>
                </a:cubicBezTo>
                <a:cubicBezTo>
                  <a:pt x="487680" y="2566579"/>
                  <a:pt x="502920" y="2558959"/>
                  <a:pt x="533400" y="2561499"/>
                </a:cubicBezTo>
                <a:cubicBezTo>
                  <a:pt x="563880" y="2564039"/>
                  <a:pt x="589280" y="2556419"/>
                  <a:pt x="609600" y="2574199"/>
                </a:cubicBezTo>
                <a:cubicBezTo>
                  <a:pt x="629920" y="2591979"/>
                  <a:pt x="627380" y="2619919"/>
                  <a:pt x="635000" y="2650399"/>
                </a:cubicBezTo>
                <a:cubicBezTo>
                  <a:pt x="642620" y="2680879"/>
                  <a:pt x="642620" y="2696119"/>
                  <a:pt x="647700" y="2726599"/>
                </a:cubicBezTo>
                <a:cubicBezTo>
                  <a:pt x="652780" y="2757079"/>
                  <a:pt x="670560" y="2772319"/>
                  <a:pt x="660400" y="2802799"/>
                </a:cubicBezTo>
                <a:cubicBezTo>
                  <a:pt x="650240" y="2833279"/>
                  <a:pt x="607060" y="2848519"/>
                  <a:pt x="596900" y="2878999"/>
                </a:cubicBezTo>
                <a:cubicBezTo>
                  <a:pt x="586740" y="2909479"/>
                  <a:pt x="622300" y="2932339"/>
                  <a:pt x="609600" y="2955199"/>
                </a:cubicBezTo>
                <a:cubicBezTo>
                  <a:pt x="596900" y="2978059"/>
                  <a:pt x="563880" y="2985679"/>
                  <a:pt x="533400" y="2993299"/>
                </a:cubicBezTo>
                <a:cubicBezTo>
                  <a:pt x="502920" y="3000919"/>
                  <a:pt x="487680" y="2990759"/>
                  <a:pt x="457200" y="2993299"/>
                </a:cubicBezTo>
                <a:cubicBezTo>
                  <a:pt x="426720" y="2995839"/>
                  <a:pt x="411480" y="3003459"/>
                  <a:pt x="381000" y="3005999"/>
                </a:cubicBezTo>
                <a:cubicBezTo>
                  <a:pt x="350520" y="3008539"/>
                  <a:pt x="335280" y="3005999"/>
                  <a:pt x="304800" y="3005999"/>
                </a:cubicBezTo>
                <a:cubicBezTo>
                  <a:pt x="274320" y="3005999"/>
                  <a:pt x="259080" y="3005999"/>
                  <a:pt x="228600" y="3005999"/>
                </a:cubicBezTo>
                <a:cubicBezTo>
                  <a:pt x="198120" y="3005999"/>
                  <a:pt x="182880" y="3005999"/>
                  <a:pt x="152400" y="3005999"/>
                </a:cubicBezTo>
                <a:cubicBezTo>
                  <a:pt x="121920" y="3005999"/>
                  <a:pt x="106680" y="3005999"/>
                  <a:pt x="76200" y="3005999"/>
                </a:cubicBezTo>
                <a:cubicBezTo>
                  <a:pt x="45720" y="3005999"/>
                  <a:pt x="0" y="3003459"/>
                  <a:pt x="0" y="3005999"/>
                </a:cubicBezTo>
                <a:cubicBezTo>
                  <a:pt x="0" y="3008539"/>
                  <a:pt x="45720" y="3008539"/>
                  <a:pt x="76200" y="3018699"/>
                </a:cubicBezTo>
                <a:cubicBezTo>
                  <a:pt x="106680" y="3028859"/>
                  <a:pt x="121920" y="3049179"/>
                  <a:pt x="152400" y="3056799"/>
                </a:cubicBezTo>
                <a:cubicBezTo>
                  <a:pt x="182880" y="3064419"/>
                  <a:pt x="198120" y="3051719"/>
                  <a:pt x="228600" y="3056799"/>
                </a:cubicBezTo>
                <a:cubicBezTo>
                  <a:pt x="259080" y="3061879"/>
                  <a:pt x="274320" y="3074579"/>
                  <a:pt x="304800" y="3082199"/>
                </a:cubicBezTo>
                <a:cubicBezTo>
                  <a:pt x="335280" y="3089819"/>
                  <a:pt x="350520" y="3089819"/>
                  <a:pt x="381000" y="3094899"/>
                </a:cubicBezTo>
                <a:cubicBezTo>
                  <a:pt x="411480" y="3099979"/>
                  <a:pt x="426720" y="3102519"/>
                  <a:pt x="457200" y="3107599"/>
                </a:cubicBezTo>
                <a:cubicBezTo>
                  <a:pt x="487680" y="3112679"/>
                  <a:pt x="502920" y="3117759"/>
                  <a:pt x="533400" y="3120299"/>
                </a:cubicBezTo>
                <a:cubicBezTo>
                  <a:pt x="563880" y="3122839"/>
                  <a:pt x="579120" y="3120299"/>
                  <a:pt x="609600" y="3120299"/>
                </a:cubicBezTo>
                <a:cubicBezTo>
                  <a:pt x="640080" y="3120299"/>
                  <a:pt x="655320" y="3120299"/>
                  <a:pt x="685800" y="3120299"/>
                </a:cubicBezTo>
                <a:cubicBezTo>
                  <a:pt x="716280" y="3120299"/>
                  <a:pt x="731520" y="3115219"/>
                  <a:pt x="762000" y="3120299"/>
                </a:cubicBezTo>
                <a:cubicBezTo>
                  <a:pt x="792480" y="3125379"/>
                  <a:pt x="807720" y="3135539"/>
                  <a:pt x="838200" y="3145699"/>
                </a:cubicBezTo>
                <a:cubicBezTo>
                  <a:pt x="868680" y="3155859"/>
                  <a:pt x="883920" y="3163479"/>
                  <a:pt x="914400" y="3171099"/>
                </a:cubicBezTo>
                <a:cubicBezTo>
                  <a:pt x="944880" y="3178719"/>
                  <a:pt x="960120" y="3178719"/>
                  <a:pt x="990600" y="3183799"/>
                </a:cubicBezTo>
                <a:cubicBezTo>
                  <a:pt x="1021080" y="3188879"/>
                  <a:pt x="1036320" y="3191419"/>
                  <a:pt x="1066800" y="3196499"/>
                </a:cubicBezTo>
                <a:cubicBezTo>
                  <a:pt x="1097280" y="3201579"/>
                  <a:pt x="1112520" y="3199039"/>
                  <a:pt x="1143000" y="3209199"/>
                </a:cubicBezTo>
                <a:cubicBezTo>
                  <a:pt x="1173480" y="3219359"/>
                  <a:pt x="1188720" y="3232059"/>
                  <a:pt x="1219200" y="3247299"/>
                </a:cubicBezTo>
                <a:cubicBezTo>
                  <a:pt x="1249680" y="3262539"/>
                  <a:pt x="1264920" y="3262539"/>
                  <a:pt x="1295400" y="3285399"/>
                </a:cubicBezTo>
                <a:cubicBezTo>
                  <a:pt x="1325880" y="3308259"/>
                  <a:pt x="1341120" y="3338739"/>
                  <a:pt x="1371600" y="3361599"/>
                </a:cubicBezTo>
                <a:cubicBezTo>
                  <a:pt x="1402080" y="3384459"/>
                  <a:pt x="1417320" y="3392079"/>
                  <a:pt x="1447800" y="3399699"/>
                </a:cubicBezTo>
                <a:cubicBezTo>
                  <a:pt x="1478280" y="3407319"/>
                  <a:pt x="1493520" y="3399699"/>
                  <a:pt x="1524000" y="3399699"/>
                </a:cubicBezTo>
                <a:cubicBezTo>
                  <a:pt x="1554480" y="3399699"/>
                  <a:pt x="1569720" y="3409859"/>
                  <a:pt x="1600200" y="3399699"/>
                </a:cubicBezTo>
                <a:cubicBezTo>
                  <a:pt x="1630680" y="3389539"/>
                  <a:pt x="1645920" y="3371759"/>
                  <a:pt x="1676400" y="3348899"/>
                </a:cubicBezTo>
                <a:cubicBezTo>
                  <a:pt x="1706880" y="3326039"/>
                  <a:pt x="1722120" y="3300639"/>
                  <a:pt x="1752600" y="3285399"/>
                </a:cubicBezTo>
                <a:cubicBezTo>
                  <a:pt x="1783080" y="3270159"/>
                  <a:pt x="1798320" y="3280319"/>
                  <a:pt x="1828800" y="3272699"/>
                </a:cubicBezTo>
                <a:cubicBezTo>
                  <a:pt x="1859280" y="3265079"/>
                  <a:pt x="1874520" y="3265079"/>
                  <a:pt x="1905000" y="3247299"/>
                </a:cubicBezTo>
                <a:cubicBezTo>
                  <a:pt x="1935480" y="3229519"/>
                  <a:pt x="1950720" y="3201579"/>
                  <a:pt x="1981200" y="3183799"/>
                </a:cubicBezTo>
                <a:cubicBezTo>
                  <a:pt x="2011680" y="3166019"/>
                  <a:pt x="2026920" y="3171099"/>
                  <a:pt x="2057400" y="3158399"/>
                </a:cubicBezTo>
                <a:cubicBezTo>
                  <a:pt x="2087880" y="3145699"/>
                  <a:pt x="2103120" y="3127919"/>
                  <a:pt x="2133600" y="3120299"/>
                </a:cubicBezTo>
                <a:cubicBezTo>
                  <a:pt x="2164080" y="3112679"/>
                  <a:pt x="2179320" y="3127919"/>
                  <a:pt x="2209800" y="3120299"/>
                </a:cubicBezTo>
                <a:cubicBezTo>
                  <a:pt x="2240280" y="3112679"/>
                  <a:pt x="2255520" y="3094899"/>
                  <a:pt x="2286000" y="3082199"/>
                </a:cubicBezTo>
                <a:cubicBezTo>
                  <a:pt x="2316480" y="3069499"/>
                  <a:pt x="2331720" y="3064419"/>
                  <a:pt x="2362200" y="3056799"/>
                </a:cubicBezTo>
                <a:cubicBezTo>
                  <a:pt x="2392680" y="3049179"/>
                  <a:pt x="2407920" y="3049179"/>
                  <a:pt x="2438400" y="3044099"/>
                </a:cubicBezTo>
                <a:cubicBezTo>
                  <a:pt x="2468880" y="3039019"/>
                  <a:pt x="2484120" y="3041559"/>
                  <a:pt x="2514600" y="3031399"/>
                </a:cubicBezTo>
                <a:cubicBezTo>
                  <a:pt x="2545080" y="3021239"/>
                  <a:pt x="2560320" y="3003459"/>
                  <a:pt x="2590800" y="2993299"/>
                </a:cubicBezTo>
                <a:cubicBezTo>
                  <a:pt x="2621280" y="2983139"/>
                  <a:pt x="2636520" y="2983139"/>
                  <a:pt x="2667000" y="2980599"/>
                </a:cubicBezTo>
                <a:cubicBezTo>
                  <a:pt x="2697480" y="2978059"/>
                  <a:pt x="2712720" y="2980599"/>
                  <a:pt x="2743200" y="2980599"/>
                </a:cubicBezTo>
                <a:cubicBezTo>
                  <a:pt x="2773680" y="2980599"/>
                  <a:pt x="2788920" y="2983139"/>
                  <a:pt x="2819400" y="2980599"/>
                </a:cubicBezTo>
                <a:cubicBezTo>
                  <a:pt x="2849880" y="2978059"/>
                  <a:pt x="2865120" y="2975519"/>
                  <a:pt x="2895600" y="2967899"/>
                </a:cubicBezTo>
                <a:cubicBezTo>
                  <a:pt x="2926080" y="2960279"/>
                  <a:pt x="2941320" y="2950119"/>
                  <a:pt x="2971800" y="2942499"/>
                </a:cubicBezTo>
                <a:cubicBezTo>
                  <a:pt x="3002280" y="2934879"/>
                  <a:pt x="3017520" y="2939959"/>
                  <a:pt x="3048000" y="2929799"/>
                </a:cubicBezTo>
                <a:cubicBezTo>
                  <a:pt x="3078480" y="2919639"/>
                  <a:pt x="3093720" y="2906939"/>
                  <a:pt x="3124200" y="2891699"/>
                </a:cubicBezTo>
                <a:cubicBezTo>
                  <a:pt x="3154680" y="2876459"/>
                  <a:pt x="3169920" y="2863759"/>
                  <a:pt x="3200400" y="2853599"/>
                </a:cubicBezTo>
                <a:cubicBezTo>
                  <a:pt x="3230880" y="2843439"/>
                  <a:pt x="3246120" y="2848519"/>
                  <a:pt x="3276600" y="2840899"/>
                </a:cubicBezTo>
                <a:cubicBezTo>
                  <a:pt x="3307080" y="2833279"/>
                  <a:pt x="3322320" y="2833279"/>
                  <a:pt x="3352800" y="2815499"/>
                </a:cubicBezTo>
                <a:cubicBezTo>
                  <a:pt x="3383280" y="2797719"/>
                  <a:pt x="3398520" y="2774859"/>
                  <a:pt x="3429000" y="2751999"/>
                </a:cubicBezTo>
                <a:cubicBezTo>
                  <a:pt x="3459480" y="2729139"/>
                  <a:pt x="3474720" y="2716439"/>
                  <a:pt x="3505200" y="2701199"/>
                </a:cubicBezTo>
                <a:cubicBezTo>
                  <a:pt x="3535680" y="2685959"/>
                  <a:pt x="3550920" y="2685959"/>
                  <a:pt x="3581400" y="2675799"/>
                </a:cubicBezTo>
                <a:cubicBezTo>
                  <a:pt x="3611880" y="2665639"/>
                  <a:pt x="3627120" y="2660559"/>
                  <a:pt x="3657600" y="2650399"/>
                </a:cubicBezTo>
                <a:cubicBezTo>
                  <a:pt x="3688080" y="2640239"/>
                  <a:pt x="3703320" y="2632619"/>
                  <a:pt x="3733800" y="2624999"/>
                </a:cubicBezTo>
                <a:cubicBezTo>
                  <a:pt x="3764280" y="2617379"/>
                  <a:pt x="3779520" y="2619919"/>
                  <a:pt x="3810000" y="2612299"/>
                </a:cubicBezTo>
                <a:cubicBezTo>
                  <a:pt x="3840480" y="2604679"/>
                  <a:pt x="3855720" y="2597059"/>
                  <a:pt x="3886200" y="2586899"/>
                </a:cubicBezTo>
                <a:cubicBezTo>
                  <a:pt x="3916680" y="2576739"/>
                  <a:pt x="3931920" y="2574199"/>
                  <a:pt x="3962400" y="2561499"/>
                </a:cubicBezTo>
                <a:cubicBezTo>
                  <a:pt x="3992880" y="2548799"/>
                  <a:pt x="4008120" y="2536099"/>
                  <a:pt x="4038600" y="2523399"/>
                </a:cubicBezTo>
                <a:cubicBezTo>
                  <a:pt x="4069080" y="2510699"/>
                  <a:pt x="4084320" y="2508159"/>
                  <a:pt x="4114800" y="2497999"/>
                </a:cubicBezTo>
                <a:cubicBezTo>
                  <a:pt x="4145280" y="2487839"/>
                  <a:pt x="4160520" y="2490379"/>
                  <a:pt x="4191000" y="2472599"/>
                </a:cubicBezTo>
                <a:cubicBezTo>
                  <a:pt x="4221480" y="2454819"/>
                  <a:pt x="4236720" y="2429419"/>
                  <a:pt x="4267200" y="2409099"/>
                </a:cubicBezTo>
                <a:cubicBezTo>
                  <a:pt x="4297680" y="2388779"/>
                  <a:pt x="4312920" y="2378619"/>
                  <a:pt x="4343400" y="2370999"/>
                </a:cubicBezTo>
                <a:cubicBezTo>
                  <a:pt x="4373880" y="2363379"/>
                  <a:pt x="4389120" y="2370999"/>
                  <a:pt x="4419600" y="2370999"/>
                </a:cubicBezTo>
                <a:cubicBezTo>
                  <a:pt x="4450080" y="2370999"/>
                  <a:pt x="4465320" y="2370999"/>
                  <a:pt x="4495800" y="2370999"/>
                </a:cubicBezTo>
                <a:cubicBezTo>
                  <a:pt x="4526280" y="2370999"/>
                  <a:pt x="4541520" y="2370999"/>
                  <a:pt x="4572000" y="2370999"/>
                </a:cubicBezTo>
                <a:cubicBezTo>
                  <a:pt x="4602480" y="2370999"/>
                  <a:pt x="4617720" y="2370999"/>
                  <a:pt x="4648200" y="2370999"/>
                </a:cubicBezTo>
                <a:cubicBezTo>
                  <a:pt x="4678680" y="2370999"/>
                  <a:pt x="4693920" y="2368459"/>
                  <a:pt x="4724400" y="2370999"/>
                </a:cubicBezTo>
                <a:cubicBezTo>
                  <a:pt x="4754880" y="2373539"/>
                  <a:pt x="4770120" y="2378619"/>
                  <a:pt x="4800600" y="2383699"/>
                </a:cubicBezTo>
                <a:cubicBezTo>
                  <a:pt x="4831080" y="2388779"/>
                  <a:pt x="4846320" y="2391319"/>
                  <a:pt x="4876800" y="2396399"/>
                </a:cubicBezTo>
                <a:cubicBezTo>
                  <a:pt x="4907280" y="2401479"/>
                  <a:pt x="4922520" y="2406559"/>
                  <a:pt x="4953000" y="2409099"/>
                </a:cubicBezTo>
                <a:cubicBezTo>
                  <a:pt x="4983480" y="2411639"/>
                  <a:pt x="4998720" y="2411639"/>
                  <a:pt x="5029200" y="2409099"/>
                </a:cubicBezTo>
                <a:cubicBezTo>
                  <a:pt x="5059680" y="2406559"/>
                  <a:pt x="5080000" y="2414179"/>
                  <a:pt x="5105400" y="2396399"/>
                </a:cubicBezTo>
                <a:cubicBezTo>
                  <a:pt x="5130800" y="2378619"/>
                  <a:pt x="5130800" y="2343059"/>
                  <a:pt x="5156200" y="2320199"/>
                </a:cubicBezTo>
                <a:cubicBezTo>
                  <a:pt x="5181600" y="2297339"/>
                  <a:pt x="5201920" y="2299879"/>
                  <a:pt x="5232400" y="2282099"/>
                </a:cubicBezTo>
                <a:cubicBezTo>
                  <a:pt x="5262880" y="2264319"/>
                  <a:pt x="5295900" y="2256699"/>
                  <a:pt x="5308600" y="2231299"/>
                </a:cubicBezTo>
                <a:cubicBezTo>
                  <a:pt x="5321300" y="2205899"/>
                  <a:pt x="5283200" y="2175419"/>
                  <a:pt x="5295900" y="2155099"/>
                </a:cubicBezTo>
                <a:cubicBezTo>
                  <a:pt x="5308600" y="2134779"/>
                  <a:pt x="5341620" y="2137319"/>
                  <a:pt x="5372100" y="2129699"/>
                </a:cubicBezTo>
                <a:cubicBezTo>
                  <a:pt x="5402580" y="2122079"/>
                  <a:pt x="5433060" y="2134779"/>
                  <a:pt x="5448300" y="2116999"/>
                </a:cubicBezTo>
                <a:cubicBezTo>
                  <a:pt x="5463540" y="2099219"/>
                  <a:pt x="5463540" y="2066199"/>
                  <a:pt x="5448300" y="2040799"/>
                </a:cubicBezTo>
                <a:cubicBezTo>
                  <a:pt x="5433060" y="2015399"/>
                  <a:pt x="5402580" y="2010319"/>
                  <a:pt x="5372100" y="1989999"/>
                </a:cubicBezTo>
                <a:cubicBezTo>
                  <a:pt x="5341620" y="1969679"/>
                  <a:pt x="5323840" y="1964599"/>
                  <a:pt x="5295900" y="1939199"/>
                </a:cubicBezTo>
                <a:cubicBezTo>
                  <a:pt x="5267960" y="1913799"/>
                  <a:pt x="5260340" y="1885859"/>
                  <a:pt x="5232400" y="1862999"/>
                </a:cubicBezTo>
                <a:cubicBezTo>
                  <a:pt x="5204460" y="1840139"/>
                  <a:pt x="5186680" y="1837599"/>
                  <a:pt x="5156200" y="1824899"/>
                </a:cubicBezTo>
                <a:cubicBezTo>
                  <a:pt x="5125720" y="1812199"/>
                  <a:pt x="5110480" y="1817279"/>
                  <a:pt x="5080000" y="1799499"/>
                </a:cubicBezTo>
                <a:cubicBezTo>
                  <a:pt x="5049520" y="1781719"/>
                  <a:pt x="5034280" y="1758859"/>
                  <a:pt x="5003800" y="1735999"/>
                </a:cubicBezTo>
                <a:cubicBezTo>
                  <a:pt x="4973320" y="1713139"/>
                  <a:pt x="4953000" y="1710599"/>
                  <a:pt x="4927600" y="1685199"/>
                </a:cubicBezTo>
                <a:cubicBezTo>
                  <a:pt x="4902200" y="1659799"/>
                  <a:pt x="4902200" y="1634399"/>
                  <a:pt x="4876800" y="1608999"/>
                </a:cubicBezTo>
                <a:cubicBezTo>
                  <a:pt x="4851400" y="1583599"/>
                  <a:pt x="4818380" y="1583599"/>
                  <a:pt x="4800600" y="1558199"/>
                </a:cubicBezTo>
                <a:cubicBezTo>
                  <a:pt x="4782820" y="1532799"/>
                  <a:pt x="4805680" y="1509939"/>
                  <a:pt x="4787900" y="1481999"/>
                </a:cubicBezTo>
                <a:cubicBezTo>
                  <a:pt x="4770120" y="1454059"/>
                  <a:pt x="4739640" y="1446439"/>
                  <a:pt x="4711700" y="1418499"/>
                </a:cubicBezTo>
                <a:cubicBezTo>
                  <a:pt x="4683760" y="1390559"/>
                  <a:pt x="4660900" y="1372779"/>
                  <a:pt x="4648200" y="1342299"/>
                </a:cubicBezTo>
                <a:cubicBezTo>
                  <a:pt x="4635500" y="1311819"/>
                  <a:pt x="4643120" y="1296579"/>
                  <a:pt x="4648200" y="1266099"/>
                </a:cubicBezTo>
                <a:cubicBezTo>
                  <a:pt x="4653280" y="1235619"/>
                  <a:pt x="4655820" y="1220379"/>
                  <a:pt x="4673600" y="1189899"/>
                </a:cubicBezTo>
                <a:cubicBezTo>
                  <a:pt x="4691380" y="1159419"/>
                  <a:pt x="4724400" y="1144179"/>
                  <a:pt x="4737100" y="1113699"/>
                </a:cubicBezTo>
                <a:cubicBezTo>
                  <a:pt x="4749800" y="1083219"/>
                  <a:pt x="4734560" y="1067979"/>
                  <a:pt x="4737100" y="1037499"/>
                </a:cubicBezTo>
                <a:cubicBezTo>
                  <a:pt x="4739640" y="1007019"/>
                  <a:pt x="4744720" y="991779"/>
                  <a:pt x="4749800" y="961299"/>
                </a:cubicBezTo>
                <a:cubicBezTo>
                  <a:pt x="4754880" y="930819"/>
                  <a:pt x="4757420" y="915579"/>
                  <a:pt x="4762500" y="885099"/>
                </a:cubicBezTo>
                <a:cubicBezTo>
                  <a:pt x="4767580" y="854619"/>
                  <a:pt x="4787900" y="829219"/>
                  <a:pt x="4775200" y="808899"/>
                </a:cubicBezTo>
                <a:cubicBezTo>
                  <a:pt x="4762500" y="788579"/>
                  <a:pt x="4719320" y="803819"/>
                  <a:pt x="4699000" y="783499"/>
                </a:cubicBezTo>
                <a:cubicBezTo>
                  <a:pt x="4678680" y="763179"/>
                  <a:pt x="4688840" y="737779"/>
                  <a:pt x="4673600" y="707299"/>
                </a:cubicBezTo>
                <a:cubicBezTo>
                  <a:pt x="4658360" y="676819"/>
                  <a:pt x="4632960" y="661579"/>
                  <a:pt x="4622800" y="631099"/>
                </a:cubicBezTo>
                <a:cubicBezTo>
                  <a:pt x="4612640" y="600619"/>
                  <a:pt x="4607560" y="580299"/>
                  <a:pt x="4622800" y="554899"/>
                </a:cubicBezTo>
                <a:cubicBezTo>
                  <a:pt x="4638040" y="529499"/>
                  <a:pt x="4676140" y="529499"/>
                  <a:pt x="4699000" y="504099"/>
                </a:cubicBezTo>
                <a:cubicBezTo>
                  <a:pt x="4721860" y="478699"/>
                  <a:pt x="4732020" y="458379"/>
                  <a:pt x="4737100" y="427899"/>
                </a:cubicBezTo>
                <a:cubicBezTo>
                  <a:pt x="4742180" y="397419"/>
                  <a:pt x="4737100" y="382179"/>
                  <a:pt x="4724400" y="351699"/>
                </a:cubicBezTo>
                <a:cubicBezTo>
                  <a:pt x="4711700" y="321219"/>
                  <a:pt x="4699000" y="295819"/>
                  <a:pt x="4673600" y="275499"/>
                </a:cubicBezTo>
                <a:cubicBezTo>
                  <a:pt x="4648200" y="255179"/>
                  <a:pt x="4627880" y="265339"/>
                  <a:pt x="4597400" y="250099"/>
                </a:cubicBezTo>
                <a:cubicBezTo>
                  <a:pt x="4566920" y="234859"/>
                  <a:pt x="4551680" y="219619"/>
                  <a:pt x="4521200" y="199299"/>
                </a:cubicBezTo>
                <a:cubicBezTo>
                  <a:pt x="4490720" y="178979"/>
                  <a:pt x="4475480" y="168819"/>
                  <a:pt x="4445000" y="148499"/>
                </a:cubicBezTo>
                <a:cubicBezTo>
                  <a:pt x="4414520" y="128179"/>
                  <a:pt x="4399280" y="112939"/>
                  <a:pt x="4368800" y="97699"/>
                </a:cubicBezTo>
                <a:cubicBezTo>
                  <a:pt x="4338320" y="82459"/>
                  <a:pt x="4323080" y="79919"/>
                  <a:pt x="4292600" y="72299"/>
                </a:cubicBezTo>
                <a:cubicBezTo>
                  <a:pt x="4262120" y="64679"/>
                  <a:pt x="4246880" y="62139"/>
                  <a:pt x="4216400" y="59599"/>
                </a:cubicBezTo>
                <a:cubicBezTo>
                  <a:pt x="4185920" y="57059"/>
                  <a:pt x="4170680" y="59599"/>
                  <a:pt x="4140200" y="59599"/>
                </a:cubicBezTo>
                <a:cubicBezTo>
                  <a:pt x="4109720" y="59599"/>
                  <a:pt x="4094480" y="59599"/>
                  <a:pt x="4064000" y="59599"/>
                </a:cubicBezTo>
                <a:cubicBezTo>
                  <a:pt x="4033520" y="59599"/>
                  <a:pt x="4018280" y="49439"/>
                  <a:pt x="3987800" y="59599"/>
                </a:cubicBezTo>
                <a:cubicBezTo>
                  <a:pt x="3957320" y="69759"/>
                  <a:pt x="3942080" y="90079"/>
                  <a:pt x="3911600" y="110399"/>
                </a:cubicBezTo>
                <a:cubicBezTo>
                  <a:pt x="3881120" y="130719"/>
                  <a:pt x="3863340" y="135799"/>
                  <a:pt x="3835400" y="161199"/>
                </a:cubicBezTo>
                <a:cubicBezTo>
                  <a:pt x="3807460" y="186599"/>
                  <a:pt x="3794760" y="206919"/>
                  <a:pt x="3771900" y="237399"/>
                </a:cubicBezTo>
                <a:cubicBezTo>
                  <a:pt x="3749040" y="267879"/>
                  <a:pt x="3743960" y="283119"/>
                  <a:pt x="3721100" y="313599"/>
                </a:cubicBezTo>
                <a:cubicBezTo>
                  <a:pt x="3698240" y="344079"/>
                  <a:pt x="3685540" y="361859"/>
                  <a:pt x="3657600" y="389799"/>
                </a:cubicBezTo>
                <a:cubicBezTo>
                  <a:pt x="3629660" y="417739"/>
                  <a:pt x="3609340" y="425359"/>
                  <a:pt x="3581400" y="453299"/>
                </a:cubicBezTo>
                <a:cubicBezTo>
                  <a:pt x="3553460" y="481239"/>
                  <a:pt x="3545840" y="501559"/>
                  <a:pt x="3517900" y="529499"/>
                </a:cubicBezTo>
                <a:cubicBezTo>
                  <a:pt x="3489960" y="557439"/>
                  <a:pt x="3472180" y="572679"/>
                  <a:pt x="3441700" y="592999"/>
                </a:cubicBezTo>
                <a:cubicBezTo>
                  <a:pt x="3411220" y="613319"/>
                  <a:pt x="3398520" y="610779"/>
                  <a:pt x="3365500" y="631099"/>
                </a:cubicBezTo>
                <a:cubicBezTo>
                  <a:pt x="3332480" y="651419"/>
                  <a:pt x="3309620" y="671739"/>
                  <a:pt x="3276600" y="694599"/>
                </a:cubicBezTo>
                <a:cubicBezTo>
                  <a:pt x="3243580" y="717459"/>
                  <a:pt x="3230880" y="727619"/>
                  <a:pt x="3200400" y="745399"/>
                </a:cubicBezTo>
                <a:cubicBezTo>
                  <a:pt x="3169920" y="763179"/>
                  <a:pt x="3154680" y="765719"/>
                  <a:pt x="3124200" y="783499"/>
                </a:cubicBezTo>
                <a:cubicBezTo>
                  <a:pt x="3093720" y="801279"/>
                  <a:pt x="3078480" y="824139"/>
                  <a:pt x="3048000" y="834299"/>
                </a:cubicBezTo>
                <a:cubicBezTo>
                  <a:pt x="3017520" y="844459"/>
                  <a:pt x="3002280" y="834299"/>
                  <a:pt x="2971800" y="834299"/>
                </a:cubicBezTo>
                <a:cubicBezTo>
                  <a:pt x="2941320" y="834299"/>
                  <a:pt x="2926080" y="836839"/>
                  <a:pt x="2895600" y="834299"/>
                </a:cubicBezTo>
                <a:cubicBezTo>
                  <a:pt x="2865120" y="831759"/>
                  <a:pt x="2849880" y="826679"/>
                  <a:pt x="2819400" y="821599"/>
                </a:cubicBezTo>
                <a:cubicBezTo>
                  <a:pt x="2788920" y="816519"/>
                  <a:pt x="2773680" y="816519"/>
                  <a:pt x="2743200" y="808899"/>
                </a:cubicBezTo>
                <a:cubicBezTo>
                  <a:pt x="2712720" y="801279"/>
                  <a:pt x="2697480" y="791119"/>
                  <a:pt x="2667000" y="783499"/>
                </a:cubicBezTo>
                <a:cubicBezTo>
                  <a:pt x="2636520" y="775879"/>
                  <a:pt x="2621280" y="775879"/>
                  <a:pt x="2590800" y="770799"/>
                </a:cubicBezTo>
                <a:cubicBezTo>
                  <a:pt x="2560320" y="765719"/>
                  <a:pt x="2545080" y="760639"/>
                  <a:pt x="2514600" y="758099"/>
                </a:cubicBezTo>
                <a:cubicBezTo>
                  <a:pt x="2484120" y="755559"/>
                  <a:pt x="2468880" y="760639"/>
                  <a:pt x="2438400" y="758099"/>
                </a:cubicBezTo>
                <a:cubicBezTo>
                  <a:pt x="2407920" y="755559"/>
                  <a:pt x="2392680" y="747939"/>
                  <a:pt x="2362200" y="745399"/>
                </a:cubicBezTo>
                <a:cubicBezTo>
                  <a:pt x="2331720" y="742859"/>
                  <a:pt x="2316480" y="745399"/>
                  <a:pt x="2286000" y="745399"/>
                </a:cubicBezTo>
                <a:cubicBezTo>
                  <a:pt x="2255520" y="745399"/>
                  <a:pt x="2240280" y="745399"/>
                  <a:pt x="2209800" y="745399"/>
                </a:cubicBezTo>
                <a:cubicBezTo>
                  <a:pt x="2179320" y="745399"/>
                  <a:pt x="2164080" y="745399"/>
                  <a:pt x="2133600" y="745399"/>
                </a:cubicBezTo>
                <a:cubicBezTo>
                  <a:pt x="2103120" y="745399"/>
                  <a:pt x="2087880" y="742859"/>
                  <a:pt x="2057400" y="745399"/>
                </a:cubicBezTo>
                <a:cubicBezTo>
                  <a:pt x="2026920" y="747939"/>
                  <a:pt x="2011680" y="742859"/>
                  <a:pt x="1981200" y="758099"/>
                </a:cubicBezTo>
                <a:cubicBezTo>
                  <a:pt x="1950720" y="773339"/>
                  <a:pt x="1935480" y="798739"/>
                  <a:pt x="1905000" y="821599"/>
                </a:cubicBezTo>
                <a:cubicBezTo>
                  <a:pt x="1874520" y="844459"/>
                  <a:pt x="1861820" y="857159"/>
                  <a:pt x="1828800" y="872399"/>
                </a:cubicBezTo>
                <a:cubicBezTo>
                  <a:pt x="1795780" y="887639"/>
                  <a:pt x="1772920" y="887639"/>
                  <a:pt x="1739900" y="897799"/>
                </a:cubicBezTo>
                <a:cubicBezTo>
                  <a:pt x="1706880" y="907959"/>
                  <a:pt x="1696720" y="905419"/>
                  <a:pt x="1663700" y="923199"/>
                </a:cubicBezTo>
                <a:cubicBezTo>
                  <a:pt x="1630680" y="940979"/>
                  <a:pt x="1607820" y="971459"/>
                  <a:pt x="1574800" y="986699"/>
                </a:cubicBezTo>
                <a:cubicBezTo>
                  <a:pt x="1541780" y="1001939"/>
                  <a:pt x="1529080" y="994319"/>
                  <a:pt x="1498600" y="999399"/>
                </a:cubicBezTo>
                <a:cubicBezTo>
                  <a:pt x="1468120" y="1004479"/>
                  <a:pt x="1455420" y="1007019"/>
                  <a:pt x="1422400" y="1012099"/>
                </a:cubicBezTo>
                <a:cubicBezTo>
                  <a:pt x="1389380" y="1017179"/>
                  <a:pt x="1369060" y="1022259"/>
                  <a:pt x="1333500" y="1024799"/>
                </a:cubicBezTo>
                <a:cubicBezTo>
                  <a:pt x="1297940" y="1027339"/>
                  <a:pt x="1277620" y="1024799"/>
                  <a:pt x="1244600" y="1024799"/>
                </a:cubicBezTo>
                <a:cubicBezTo>
                  <a:pt x="1211580" y="1024799"/>
                  <a:pt x="1198880" y="1037499"/>
                  <a:pt x="1168400" y="1024799"/>
                </a:cubicBezTo>
                <a:cubicBezTo>
                  <a:pt x="1137920" y="1012099"/>
                  <a:pt x="1112520" y="989239"/>
                  <a:pt x="1092200" y="961299"/>
                </a:cubicBezTo>
                <a:cubicBezTo>
                  <a:pt x="1071880" y="933359"/>
                  <a:pt x="1071880" y="915579"/>
                  <a:pt x="1066800" y="885099"/>
                </a:cubicBezTo>
                <a:cubicBezTo>
                  <a:pt x="1061720" y="854619"/>
                  <a:pt x="1066800" y="839379"/>
                  <a:pt x="1066800" y="808899"/>
                </a:cubicBezTo>
                <a:cubicBezTo>
                  <a:pt x="1066800" y="778419"/>
                  <a:pt x="1066800" y="763179"/>
                  <a:pt x="1066800" y="732699"/>
                </a:cubicBezTo>
                <a:cubicBezTo>
                  <a:pt x="1066800" y="702219"/>
                  <a:pt x="1066800" y="686979"/>
                  <a:pt x="1066800" y="656499"/>
                </a:cubicBezTo>
                <a:cubicBezTo>
                  <a:pt x="1066800" y="626019"/>
                  <a:pt x="1069340" y="610779"/>
                  <a:pt x="1066800" y="580299"/>
                </a:cubicBezTo>
                <a:cubicBezTo>
                  <a:pt x="1064260" y="549819"/>
                  <a:pt x="1059180" y="534579"/>
                  <a:pt x="1054100" y="504099"/>
                </a:cubicBezTo>
                <a:cubicBezTo>
                  <a:pt x="1049020" y="473619"/>
                  <a:pt x="1049020" y="458379"/>
                  <a:pt x="1041400" y="427899"/>
                </a:cubicBezTo>
                <a:cubicBezTo>
                  <a:pt x="1033780" y="397419"/>
                  <a:pt x="1021080" y="382179"/>
                  <a:pt x="1016000" y="351699"/>
                </a:cubicBezTo>
                <a:cubicBezTo>
                  <a:pt x="1010920" y="321219"/>
                  <a:pt x="1021080" y="305979"/>
                  <a:pt x="1016000" y="275499"/>
                </a:cubicBezTo>
                <a:cubicBezTo>
                  <a:pt x="1010920" y="245019"/>
                  <a:pt x="1000760" y="229779"/>
                  <a:pt x="990600" y="199299"/>
                </a:cubicBezTo>
                <a:cubicBezTo>
                  <a:pt x="980440" y="168819"/>
                  <a:pt x="977900" y="153579"/>
                  <a:pt x="965200" y="123099"/>
                </a:cubicBezTo>
                <a:cubicBezTo>
                  <a:pt x="952500" y="92619"/>
                  <a:pt x="934720" y="69759"/>
                  <a:pt x="927100" y="46899"/>
                </a:cubicBezTo>
                <a:cubicBezTo>
                  <a:pt x="919480" y="24039"/>
                  <a:pt x="942340" y="16419"/>
                  <a:pt x="927100" y="8799"/>
                </a:cubicBezTo>
                <a:close/>
              </a:path>
            </a:pathLst>
          </a:custGeom>
          <a:solidFill>
            <a:srgbClr val="6AA84F">
              <a:alpha val="52000"/>
            </a:srgbClr>
          </a:solidFill>
          <a:ln>
            <a:solidFill>
              <a:srgbClr val="6AA84F">
                <a:alpha val="6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3" name="Google Shape;106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648266" y="4120180"/>
            <a:ext cx="551238" cy="639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06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986633" y="5970763"/>
            <a:ext cx="551238" cy="63973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/>
          <p:cNvSpPr txBox="1"/>
          <p:nvPr/>
        </p:nvSpPr>
        <p:spPr>
          <a:xfrm>
            <a:off x="6410704" y="1285179"/>
            <a:ext cx="5687875" cy="739754"/>
          </a:xfrm>
          <a:prstGeom prst="rect">
            <a:avLst/>
          </a:prstGeom>
          <a:solidFill>
            <a:srgbClr val="C0000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A" sz="3200" b="1" dirty="0">
                <a:solidFill>
                  <a:schemeClr val="bg1"/>
                </a:solidFill>
              </a:rPr>
              <a:t>PROBABILITY OF RAINS</a:t>
            </a:r>
            <a:endParaRPr lang="en-CA" sz="3200" b="1" dirty="0">
              <a:solidFill>
                <a:schemeClr val="bg1"/>
              </a:solidFill>
            </a:endParaRPr>
          </a:p>
        </p:txBody>
      </p:sp>
      <p:pic>
        <p:nvPicPr>
          <p:cNvPr id="19" name="Google Shape;106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604374" y="3505577"/>
            <a:ext cx="551238" cy="639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06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344233" y="5237258"/>
            <a:ext cx="551238" cy="6397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" name="Google Shape;108;p1"/>
          <p:cNvGrpSpPr/>
          <p:nvPr/>
        </p:nvGrpSpPr>
        <p:grpSpPr>
          <a:xfrm>
            <a:off x="254611" y="1045106"/>
            <a:ext cx="652848" cy="2522806"/>
            <a:chOff x="86725" y="1189475"/>
            <a:chExt cx="652848" cy="3086987"/>
          </a:xfrm>
        </p:grpSpPr>
        <p:sp>
          <p:nvSpPr>
            <p:cNvPr id="43" name="Google Shape;109;p1"/>
            <p:cNvSpPr/>
            <p:nvPr/>
          </p:nvSpPr>
          <p:spPr>
            <a:xfrm>
              <a:off x="86725" y="1189475"/>
              <a:ext cx="647400" cy="23418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4" name="Google Shape;110;p1"/>
            <p:cNvGrpSpPr/>
            <p:nvPr/>
          </p:nvGrpSpPr>
          <p:grpSpPr>
            <a:xfrm>
              <a:off x="92173" y="1564940"/>
              <a:ext cx="647400" cy="2711522"/>
              <a:chOff x="92173" y="1564940"/>
              <a:chExt cx="647400" cy="2711522"/>
            </a:xfrm>
          </p:grpSpPr>
          <p:sp>
            <p:nvSpPr>
              <p:cNvPr id="45" name="Google Shape;111;p1"/>
              <p:cNvSpPr txBox="1"/>
              <p:nvPr/>
            </p:nvSpPr>
            <p:spPr>
              <a:xfrm>
                <a:off x="92173" y="1564940"/>
                <a:ext cx="647400" cy="27115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lang="en-US" sz="1200" b="1" dirty="0"/>
              </a:p>
              <a:p>
                <a:pPr algn="ctr">
                  <a:buSzPts val="1200"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Rain</a:t>
                </a:r>
                <a:endParaRPr lang="en-GB" sz="1200" b="1" i="0" u="none" strike="noStrike" cap="none" dirty="0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  </a:t>
                </a: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Wind</a:t>
                </a:r>
                <a:endParaRPr sz="1200" b="1" dirty="0"/>
              </a:p>
              <a:p>
                <a:pPr algn="ctr">
                  <a:buSzPts val="1200"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  </a:t>
                </a:r>
                <a:endParaRPr lang="en-GB" sz="1200" b="1" i="0" u="none" strike="noStrike" cap="none" dirty="0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  <a:p>
                <a:pPr algn="ctr">
                  <a:buSzPts val="1200"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Dust</a:t>
                </a:r>
                <a:endParaRPr lang="en-GB" sz="1200" b="1" i="0" u="none" strike="noStrike" cap="none" dirty="0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</p:txBody>
          </p:sp>
          <p:pic>
            <p:nvPicPr>
              <p:cNvPr id="47" name="Google Shape;113;p1"/>
              <p:cNvPicPr preferRelativeResize="0"/>
              <p:nvPr/>
            </p:nvPicPr>
            <p:blipFill rotWithShape="1">
              <a:blip r:embed="rId4"/>
              <a:srcRect/>
              <a:stretch>
                <a:fillRect/>
              </a:stretch>
            </p:blipFill>
            <p:spPr>
              <a:xfrm flipH="1">
                <a:off x="213894" y="2169887"/>
                <a:ext cx="376050" cy="37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" name="Google Shape;114;p1"/>
              <p:cNvPicPr preferRelativeResize="0"/>
              <p:nvPr/>
            </p:nvPicPr>
            <p:blipFill rotWithShape="1">
              <a:blip r:embed="rId5"/>
              <a:srcRect/>
              <a:stretch>
                <a:fillRect/>
              </a:stretch>
            </p:blipFill>
            <p:spPr>
              <a:xfrm flipH="1">
                <a:off x="213894" y="2842695"/>
                <a:ext cx="461994" cy="3760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9" name="Rectangles 38"/>
          <p:cNvSpPr/>
          <p:nvPr/>
        </p:nvSpPr>
        <p:spPr>
          <a:xfrm>
            <a:off x="152400" y="2979420"/>
            <a:ext cx="914400" cy="13068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>
            <a:off x="231775" y="3208020"/>
            <a:ext cx="7950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Table 40"/>
          <p:cNvGraphicFramePr>
            <a:graphicFrameLocks noGrp="1"/>
          </p:cNvGraphicFramePr>
          <p:nvPr/>
        </p:nvGraphicFramePr>
        <p:xfrm>
          <a:off x="53975" y="2954655"/>
          <a:ext cx="1132840" cy="20288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32840"/>
              </a:tblGrid>
              <a:tr h="449580">
                <a:tc>
                  <a:txBody>
                    <a:bodyPr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GB" sz="1200" b="1" u="none" strike="noStrike" cap="none" dirty="0"/>
                        <a:t>Low risk</a:t>
                      </a:r>
                      <a:endParaRPr dirty="0"/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</a:tr>
              <a:tr h="407035">
                <a:tc>
                  <a:txBody>
                    <a:bodyPr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GB" sz="1200" b="1" u="none" strike="noStrike" cap="none" dirty="0"/>
                        <a:t>Be aware</a:t>
                      </a:r>
                      <a:endParaRPr dirty="0"/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</a:tr>
              <a:tr h="586105">
                <a:tc>
                  <a:txBody>
                    <a:bodyPr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GB" sz="1200" b="1" u="none" strike="noStrike" cap="none" dirty="0"/>
                        <a:t>Be Prepared</a:t>
                      </a:r>
                      <a:endParaRPr dirty="0"/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53C"/>
                    </a:solidFill>
                  </a:tcPr>
                </a:tc>
              </a:tr>
              <a:tr h="586105">
                <a:tc>
                  <a:txBody>
                    <a:bodyPr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GB" sz="1200" b="1" u="none" strike="noStrike" cap="none" dirty="0">
                          <a:solidFill>
                            <a:schemeClr val="tx1"/>
                          </a:solidFill>
                        </a:rPr>
                        <a:t>Take Action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6D0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88;p1"/>
          <p:cNvPicPr preferRelativeResize="0"/>
          <p:nvPr/>
        </p:nvPicPr>
        <p:blipFill>
          <a:blip r:embed="rId1"/>
          <a:srcRect t="37" b="37"/>
          <a:stretch>
            <a:fillRect/>
          </a:stretch>
        </p:blipFill>
        <p:spPr>
          <a:xfrm>
            <a:off x="1532890" y="1058545"/>
            <a:ext cx="3700145" cy="41941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6" name="Google Shape;86;p1"/>
              <p:cNvGraphicFramePr/>
              <p:nvPr/>
            </p:nvGraphicFramePr>
            <p:xfrm>
              <a:off x="6399703" y="1593036"/>
              <a:ext cx="5738375" cy="4544458"/>
            </p:xfrm>
            <a:graphic>
              <a:graphicData uri="http://schemas.openxmlformats.org/drawingml/2006/table">
                <a:tbl>
                  <a:tblPr firstRow="1">
                    <a:noFill/>
                    <a:tableStyleId>{F0B66118-4DEC-42A6-89FC-CDB9E6AF3329}</a:tableStyleId>
                  </a:tblPr>
                  <a:tblGrid>
                    <a:gridCol w="2362900"/>
                    <a:gridCol w="1432325"/>
                    <a:gridCol w="1943150"/>
                  </a:tblGrid>
                  <a:tr h="915123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endParaRPr sz="22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800" b="1" u="none" strike="noStrike" cap="none" dirty="0">
                              <a:solidFill>
                                <a:srgbClr val="FF0000"/>
                              </a:solidFill>
                              <a:latin typeface="EB Garamond ExtraBold" panose="020B0704020202020204"/>
                              <a:ea typeface="EB Garamond ExtraBold" panose="020B0704020202020204"/>
                              <a:cs typeface="EB Garamond ExtraBold" panose="020B0704020202020204"/>
                              <a:sym typeface="EB Garamond ExtraBold" panose="020B0704020202020204"/>
                            </a:rPr>
                            <a:t>DAY</a:t>
                          </a:r>
                          <a:endParaRPr sz="2800" b="1" u="none" strike="noStrike" cap="none" dirty="0">
                            <a:solidFill>
                              <a:srgbClr val="FF0000"/>
                            </a:solidFill>
                            <a:latin typeface="EB Garamond ExtraBold" panose="020B0704020202020204"/>
                            <a:ea typeface="EB Garamond ExtraBold" panose="020B0704020202020204"/>
                            <a:cs typeface="EB Garamond ExtraBold" panose="020B0704020202020204"/>
                            <a:sym typeface="EB Garamond ExtraBold" panose="020B0704020202020204"/>
                          </a:endParaRPr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800" b="1" u="none" strike="noStrike" cap="none" dirty="0">
                              <a:solidFill>
                                <a:srgbClr val="FF0000"/>
                              </a:solidFill>
                              <a:latin typeface="EB Garamond ExtraBold" panose="020B0704020202020204"/>
                              <a:ea typeface="EB Garamond ExtraBold" panose="020B0704020202020204"/>
                              <a:cs typeface="EB Garamond ExtraBold" panose="020B0704020202020204"/>
                              <a:sym typeface="EB Garamond ExtraBold" panose="020B0704020202020204"/>
                            </a:rPr>
                            <a:t>NIGHT</a:t>
                          </a:r>
                          <a:endParaRPr sz="2800" b="1" u="none" strike="noStrike" cap="none" dirty="0">
                            <a:solidFill>
                              <a:srgbClr val="FF0000"/>
                            </a:solidFill>
                            <a:latin typeface="EB Garamond ExtraBold" panose="020B0704020202020204"/>
                            <a:ea typeface="EB Garamond ExtraBold" panose="020B0704020202020204"/>
                            <a:cs typeface="EB Garamond ExtraBold" panose="020B0704020202020204"/>
                            <a:sym typeface="EB Garamond ExtraBold" panose="020B0704020202020204"/>
                          </a:endParaRPr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52207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T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emperature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400" b="1" dirty="0">
                              <a:ea typeface="Cambria Math" panose="02040503050406030204" pitchFamily="18" charset="0"/>
                            </a:rPr>
                            <a:t>31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℃</m:t>
                              </m:r>
                            </m:oMath>
                          </a14:m>
                          <a:endParaRPr sz="2400" b="1" dirty="0"/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 panose="020B0604020202020204"/>
                            <a:buNone/>
                            <a:defRPr/>
                          </a:pPr>
                          <a:r>
                            <a:rPr lang="en-US" sz="2400" b="1" i="0" dirty="0">
                              <a:latin typeface="Calibri" panose="020F0502020204030204"/>
                              <a:ea typeface="Cambria Math" panose="02040503050406030204" pitchFamily="18" charset="0"/>
                            </a:rPr>
                            <a:t>2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℃</m:t>
                              </m:r>
                            </m:oMath>
                          </a14:m>
                          <a:endParaRPr lang="en-US" sz="2400" b="1" dirty="0"/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5694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R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ain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Light</a:t>
                          </a:r>
                          <a:endParaRPr lang="en-US"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NO</a:t>
                          </a:r>
                          <a:endParaRPr lang="en-US"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49149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P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robability</a:t>
                          </a:r>
                          <a:endParaRPr sz="2400" dirty="0">
                            <a:solidFill>
                              <a:srgbClr val="274E13"/>
                            </a:solidFill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20 %</a:t>
                          </a:r>
                          <a:endParaRPr lang="en-US"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  <a:defRPr/>
                          </a:pP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-</a:t>
                          </a:r>
                          <a:endParaRPr lang="en-US" altLang="en-GB"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4634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Rel. Humidity</a:t>
                          </a:r>
                          <a:endParaRPr sz="2400" dirty="0">
                            <a:solidFill>
                              <a:srgbClr val="274E13"/>
                            </a:solidFill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66 %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95</a:t>
                          </a: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 %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47434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Winds  from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SW</a:t>
                          </a:r>
                          <a:endParaRPr lang="en-US" altLang="en-GB"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dirty="0"/>
                            <a:t>S</a:t>
                          </a:r>
                          <a:endParaRPr sz="2400" b="1" dirty="0"/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54840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W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ind</a:t>
                          </a: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 S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peed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2 </a:t>
                          </a: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baseline="30000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2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4988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W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ind</a:t>
                          </a: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 G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ust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6</a:t>
                          </a: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dirty="0"/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 </a:t>
                          </a: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5</a:t>
                          </a: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6" name="Google Shape;86;p1"/>
              <p:cNvGraphicFramePr/>
              <p:nvPr/>
            </p:nvGraphicFramePr>
            <p:xfrm>
              <a:off x="6399703" y="1593036"/>
              <a:ext cx="5738375" cy="4544458"/>
            </p:xfrm>
            <a:graphic>
              <a:graphicData uri="http://schemas.openxmlformats.org/drawingml/2006/table">
                <a:tbl>
                  <a:tblPr firstRow="1">
                    <a:noFill/>
                    <a:tableStyleId>{F0B66118-4DEC-42A6-89FC-CDB9E6AF3329}</a:tableStyleId>
                  </a:tblPr>
                  <a:tblGrid>
                    <a:gridCol w="2362900"/>
                    <a:gridCol w="1432325"/>
                    <a:gridCol w="1943150"/>
                  </a:tblGrid>
                  <a:tr h="915123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endParaRPr sz="22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800" b="1" u="none" strike="noStrike" cap="none" dirty="0">
                              <a:solidFill>
                                <a:srgbClr val="FF0000"/>
                              </a:solidFill>
                              <a:latin typeface="EB Garamond ExtraBold" panose="020B0704020202020204"/>
                              <a:ea typeface="EB Garamond ExtraBold" panose="020B0704020202020204"/>
                              <a:cs typeface="EB Garamond ExtraBold" panose="020B0704020202020204"/>
                              <a:sym typeface="EB Garamond ExtraBold" panose="020B0704020202020204"/>
                            </a:rPr>
                            <a:t>DAY</a:t>
                          </a:r>
                          <a:endParaRPr sz="2800" b="1" u="none" strike="noStrike" cap="none" dirty="0">
                            <a:solidFill>
                              <a:srgbClr val="FF0000"/>
                            </a:solidFill>
                            <a:latin typeface="EB Garamond ExtraBold" panose="020B0704020202020204"/>
                            <a:ea typeface="EB Garamond ExtraBold" panose="020B0704020202020204"/>
                            <a:cs typeface="EB Garamond ExtraBold" panose="020B0704020202020204"/>
                            <a:sym typeface="EB Garamond ExtraBold" panose="020B0704020202020204"/>
                          </a:endParaRPr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800" b="1" u="none" strike="noStrike" cap="none" dirty="0">
                              <a:solidFill>
                                <a:srgbClr val="FF0000"/>
                              </a:solidFill>
                              <a:latin typeface="EB Garamond ExtraBold" panose="020B0704020202020204"/>
                              <a:ea typeface="EB Garamond ExtraBold" panose="020B0704020202020204"/>
                              <a:cs typeface="EB Garamond ExtraBold" panose="020B0704020202020204"/>
                              <a:sym typeface="EB Garamond ExtraBold" panose="020B0704020202020204"/>
                            </a:rPr>
                            <a:t>NIGHT</a:t>
                          </a:r>
                          <a:endParaRPr sz="2800" b="1" u="none" strike="noStrike" cap="none" dirty="0">
                            <a:solidFill>
                              <a:srgbClr val="FF0000"/>
                            </a:solidFill>
                            <a:latin typeface="EB Garamond ExtraBold" panose="020B0704020202020204"/>
                            <a:ea typeface="EB Garamond ExtraBold" panose="020B0704020202020204"/>
                            <a:cs typeface="EB Garamond ExtraBold" panose="020B0704020202020204"/>
                            <a:sym typeface="EB Garamond ExtraBold" panose="020B0704020202020204"/>
                          </a:endParaRPr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T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emperature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2"/>
                        </a:blipFill>
                      </a:tcPr>
                    </a:tc>
                  </a:tr>
                  <a:tr h="5694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R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ain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Light</a:t>
                          </a:r>
                          <a:endParaRPr lang="en-US"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NO</a:t>
                          </a:r>
                          <a:endParaRPr lang="en-US"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49149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P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robability</a:t>
                          </a:r>
                          <a:endParaRPr sz="2400" dirty="0">
                            <a:solidFill>
                              <a:srgbClr val="274E13"/>
                            </a:solidFill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20 %</a:t>
                          </a:r>
                          <a:endParaRPr lang="en-US"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  <a:defRPr/>
                          </a:pP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-</a:t>
                          </a:r>
                          <a:endParaRPr lang="en-US" altLang="en-GB"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4634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Rel. Humidity</a:t>
                          </a:r>
                          <a:endParaRPr sz="2400" dirty="0">
                            <a:solidFill>
                              <a:srgbClr val="274E13"/>
                            </a:solidFill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66 %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95</a:t>
                          </a: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 %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47434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Winds  from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SW</a:t>
                          </a:r>
                          <a:endParaRPr lang="en-US" altLang="en-GB"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dirty="0"/>
                            <a:t>S</a:t>
                          </a:r>
                          <a:endParaRPr sz="2400" b="1" dirty="0"/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54840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W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ind</a:t>
                          </a: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 S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peed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2 </a:t>
                          </a: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baseline="30000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2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4988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W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ind</a:t>
                          </a: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 G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ust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6</a:t>
                          </a: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dirty="0"/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 </a:t>
                          </a: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5</a:t>
                          </a: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84" name="Google Shape;84;p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1573300" y="2056618"/>
            <a:ext cx="410403" cy="400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1"/>
          <p:cNvGrpSpPr/>
          <p:nvPr/>
        </p:nvGrpSpPr>
        <p:grpSpPr>
          <a:xfrm>
            <a:off x="5731989" y="1302109"/>
            <a:ext cx="6426146" cy="726053"/>
            <a:chOff x="5746225" y="820750"/>
            <a:chExt cx="5742300" cy="728125"/>
          </a:xfrm>
        </p:grpSpPr>
        <p:sp>
          <p:nvSpPr>
            <p:cNvPr id="94" name="Google Shape;94;p1"/>
            <p:cNvSpPr/>
            <p:nvPr/>
          </p:nvSpPr>
          <p:spPr>
            <a:xfrm>
              <a:off x="5822425" y="820750"/>
              <a:ext cx="5666100" cy="708000"/>
            </a:xfrm>
            <a:prstGeom prst="rect">
              <a:avLst/>
            </a:prstGeom>
            <a:solidFill>
              <a:srgbClr val="274E1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274E13"/>
                </a:highlight>
              </a:endParaRPr>
            </a:p>
          </p:txBody>
        </p:sp>
        <p:sp>
          <p:nvSpPr>
            <p:cNvPr id="95" name="Google Shape;95;p1"/>
            <p:cNvSpPr txBox="1"/>
            <p:nvPr/>
          </p:nvSpPr>
          <p:spPr>
            <a:xfrm>
              <a:off x="5746225" y="992141"/>
              <a:ext cx="5666100" cy="5567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alibri" panose="020F0502020204030204"/>
                <a:buNone/>
              </a:pPr>
              <a:r>
                <a:rPr lang="en-GB" sz="2800" b="1" dirty="0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Forecast Summary</a:t>
              </a:r>
              <a:r>
                <a:rPr lang="en-GB" sz="2800" b="1" dirty="0">
                  <a:solidFill>
                    <a:schemeClr val="lt1"/>
                  </a:solidFill>
                  <a:highlight>
                    <a:srgbClr val="274E13"/>
                  </a:highlight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 (KUMASI</a:t>
              </a:r>
              <a:r>
                <a:rPr lang="en-GB" sz="2800" b="1" dirty="0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)</a:t>
              </a:r>
              <a:endParaRPr b="1" dirty="0">
                <a:solidFill>
                  <a:schemeClr val="lt1"/>
                </a:solidFill>
                <a:highlight>
                  <a:srgbClr val="274E13"/>
                </a:highlight>
              </a:endParaRPr>
            </a:p>
          </p:txBody>
        </p:sp>
      </p:grpSp>
      <p:sp>
        <p:nvSpPr>
          <p:cNvPr id="85" name="Google Shape;85;p1"/>
          <p:cNvSpPr/>
          <p:nvPr/>
        </p:nvSpPr>
        <p:spPr>
          <a:xfrm>
            <a:off x="5834495" y="1344457"/>
            <a:ext cx="6320229" cy="5513543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922306" y="3640309"/>
            <a:ext cx="304800" cy="399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 flipH="1">
            <a:off x="5880685" y="5053530"/>
            <a:ext cx="531123" cy="58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5825832" y="5609421"/>
            <a:ext cx="644220" cy="58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95953" y="-19654"/>
            <a:ext cx="883525" cy="1027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/>
          <p:cNvPicPr preferRelativeResize="0"/>
          <p:nvPr/>
        </p:nvPicPr>
        <p:blipFill>
          <a:blip r:embed="rId8"/>
          <a:stretch>
            <a:fillRect/>
          </a:stretch>
        </p:blipFill>
        <p:spPr>
          <a:xfrm rot="1500004">
            <a:off x="5940030" y="2690101"/>
            <a:ext cx="391473" cy="417223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1186688" y="-44014"/>
            <a:ext cx="4447350" cy="1166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274E13"/>
                </a:solidFill>
                <a:latin typeface="Impact" panose="020B0806030902050204" pitchFamily="34" charset="0"/>
                <a:ea typeface="Impact" panose="020B0806030902050204"/>
                <a:cs typeface="Arial" panose="020B0604020202020204" pitchFamily="34" charset="0"/>
                <a:sym typeface="Impact" panose="020B0806030902050204"/>
              </a:rPr>
              <a:t>Meteorology and Climate Science</a:t>
            </a:r>
            <a:endParaRPr sz="2400" dirty="0">
              <a:solidFill>
                <a:srgbClr val="274E13"/>
              </a:solidFill>
              <a:latin typeface="Impact" panose="020B0806030902050204" pitchFamily="34" charset="0"/>
              <a:ea typeface="Impact" panose="020B0806030902050204"/>
              <a:cs typeface="Arial" panose="020B0604020202020204" pitchFamily="34" charset="0"/>
              <a:sym typeface="Impact" panose="020B0806030902050204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274E13"/>
                </a:solidFill>
                <a:latin typeface="Arial" panose="020B0604020202020204" pitchFamily="34" charset="0"/>
                <a:ea typeface="Impact" panose="020B0806030902050204"/>
                <a:cs typeface="Arial" panose="020B0604020202020204" pitchFamily="34" charset="0"/>
                <a:sym typeface="Impact" panose="020B0806030902050204"/>
              </a:rPr>
              <a:t>Department of</a:t>
            </a:r>
            <a:r>
              <a:rPr lang="en-US" altLang="en-GB" sz="2000" b="1" dirty="0">
                <a:solidFill>
                  <a:srgbClr val="274E13"/>
                </a:solidFill>
                <a:latin typeface="Arial" panose="020B0604020202020204" pitchFamily="34" charset="0"/>
                <a:ea typeface="Impact" panose="020B0806030902050204"/>
                <a:cs typeface="Arial" panose="020B0604020202020204" pitchFamily="34" charset="0"/>
                <a:sym typeface="Impact" panose="020B0806030902050204"/>
              </a:rPr>
              <a:t> Meteorology and Climate Science</a:t>
            </a:r>
            <a:r>
              <a:rPr lang="en-GB" sz="2000" b="1" dirty="0">
                <a:solidFill>
                  <a:srgbClr val="274E13"/>
                </a:solidFill>
                <a:latin typeface="Arial" panose="020B0604020202020204" pitchFamily="34" charset="0"/>
                <a:ea typeface="Impact" panose="020B0806030902050204"/>
                <a:cs typeface="Arial" panose="020B0604020202020204" pitchFamily="34" charset="0"/>
                <a:sym typeface="Impact" panose="020B0806030902050204"/>
              </a:rPr>
              <a:t> , KNUST</a:t>
            </a:r>
            <a:endParaRPr sz="2000" b="1" dirty="0">
              <a:solidFill>
                <a:srgbClr val="274E13"/>
              </a:solidFill>
              <a:latin typeface="Arial" panose="020B0604020202020204" pitchFamily="34" charset="0"/>
              <a:ea typeface="Impact" panose="020B0806030902050204"/>
              <a:cs typeface="Arial" panose="020B0604020202020204" pitchFamily="34" charset="0"/>
              <a:sym typeface="Impact" panose="020B0806030902050204"/>
            </a:endParaRPr>
          </a:p>
        </p:txBody>
      </p:sp>
      <p:pic>
        <p:nvPicPr>
          <p:cNvPr id="100" name="Google Shape;100;p1"/>
          <p:cNvPicPr preferRelativeResize="0"/>
          <p:nvPr/>
        </p:nvPicPr>
        <p:blipFill rotWithShape="1">
          <a:blip r:embed="rId9"/>
          <a:srcRect l="39965" t="46769" r="41222" b="36523"/>
          <a:stretch>
            <a:fillRect/>
          </a:stretch>
        </p:blipFill>
        <p:spPr>
          <a:xfrm>
            <a:off x="8574422" y="2073792"/>
            <a:ext cx="531123" cy="400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1"/>
          <p:cNvGrpSpPr/>
          <p:nvPr/>
        </p:nvGrpSpPr>
        <p:grpSpPr>
          <a:xfrm>
            <a:off x="6204360" y="100994"/>
            <a:ext cx="5911315" cy="1053862"/>
            <a:chOff x="6378670" y="-117744"/>
            <a:chExt cx="5776155" cy="1053862"/>
          </a:xfrm>
        </p:grpSpPr>
        <p:sp>
          <p:nvSpPr>
            <p:cNvPr id="102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103;p1"/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US" altLang="en-GB" sz="29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03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-1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1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-202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 @ 1</a:t>
              </a:r>
              <a:r>
                <a:rPr lang="en-GB" sz="29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105" name="Google Shape;105;p1"/>
            <p:cNvPicPr preferRelativeResize="0"/>
            <p:nvPr/>
          </p:nvPicPr>
          <p:blipFill>
            <a:blip r:embed="rId10"/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7" name="Google Shape;107;p1"/>
          <p:cNvPicPr preferRelativeResize="0"/>
          <p:nvPr/>
        </p:nvPicPr>
        <p:blipFill rotWithShape="1">
          <a:blip r:embed="rId11"/>
          <a:srcRect/>
          <a:stretch>
            <a:fillRect/>
          </a:stretch>
        </p:blipFill>
        <p:spPr>
          <a:xfrm flipH="1">
            <a:off x="6046578" y="4697584"/>
            <a:ext cx="239550" cy="31359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6146246" y="6272063"/>
            <a:ext cx="5738375" cy="39878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274E13"/>
                </a:solidFill>
              </a:rPr>
              <a:t>SUNSET: </a:t>
            </a:r>
            <a:r>
              <a:rPr lang="en-US" sz="2000" b="1" dirty="0">
                <a:solidFill>
                  <a:srgbClr val="266390"/>
                </a:solidFill>
              </a:rPr>
              <a:t>05:47 PM</a:t>
            </a:r>
            <a:r>
              <a:rPr lang="en-US" sz="2000" b="1" dirty="0">
                <a:solidFill>
                  <a:srgbClr val="274E13"/>
                </a:solidFill>
              </a:rPr>
              <a:t>	     SUNRISE: </a:t>
            </a:r>
            <a:r>
              <a:rPr lang="en-US" sz="2000" b="1" dirty="0">
                <a:solidFill>
                  <a:srgbClr val="266390"/>
                </a:solidFill>
              </a:rPr>
              <a:t>05:55 AM</a:t>
            </a:r>
            <a:endParaRPr lang="en-US" sz="2000" b="1" dirty="0">
              <a:solidFill>
                <a:srgbClr val="266390"/>
              </a:solidFill>
            </a:endParaRPr>
          </a:p>
        </p:txBody>
      </p:sp>
      <p:grpSp>
        <p:nvGrpSpPr>
          <p:cNvPr id="42" name="Google Shape;108;p1"/>
          <p:cNvGrpSpPr/>
          <p:nvPr/>
        </p:nvGrpSpPr>
        <p:grpSpPr>
          <a:xfrm>
            <a:off x="254611" y="1059076"/>
            <a:ext cx="652848" cy="2522806"/>
            <a:chOff x="86725" y="1189475"/>
            <a:chExt cx="652848" cy="3086987"/>
          </a:xfrm>
        </p:grpSpPr>
        <p:sp>
          <p:nvSpPr>
            <p:cNvPr id="43" name="Google Shape;109;p1"/>
            <p:cNvSpPr/>
            <p:nvPr/>
          </p:nvSpPr>
          <p:spPr>
            <a:xfrm>
              <a:off x="86725" y="1189475"/>
              <a:ext cx="647400" cy="23418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4" name="Google Shape;110;p1"/>
            <p:cNvGrpSpPr/>
            <p:nvPr/>
          </p:nvGrpSpPr>
          <p:grpSpPr>
            <a:xfrm>
              <a:off x="92173" y="1564940"/>
              <a:ext cx="647400" cy="2711522"/>
              <a:chOff x="92173" y="1564940"/>
              <a:chExt cx="647400" cy="2711522"/>
            </a:xfrm>
          </p:grpSpPr>
          <p:sp>
            <p:nvSpPr>
              <p:cNvPr id="45" name="Google Shape;111;p1"/>
              <p:cNvSpPr txBox="1"/>
              <p:nvPr/>
            </p:nvSpPr>
            <p:spPr>
              <a:xfrm>
                <a:off x="92173" y="1564940"/>
                <a:ext cx="647400" cy="27115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lang="en-US" sz="1200" b="1" dirty="0"/>
              </a:p>
              <a:p>
                <a:pPr algn="ctr">
                  <a:buSzPts val="1200"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Rain</a:t>
                </a:r>
                <a:endParaRPr lang="en-GB" sz="1200" b="1" i="0" u="none" strike="noStrike" cap="none" dirty="0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  </a:t>
                </a: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Wind</a:t>
                </a:r>
                <a:endParaRPr sz="1200" b="1" dirty="0"/>
              </a:p>
              <a:p>
                <a:pPr algn="ctr">
                  <a:buSzPts val="1200"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  </a:t>
                </a:r>
                <a:endParaRPr lang="en-GB" sz="1200" b="1" i="0" u="none" strike="noStrike" cap="none" dirty="0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  <a:p>
                <a:pPr algn="ctr">
                  <a:buSzPts val="1200"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Dust</a:t>
                </a:r>
                <a:endParaRPr lang="en-GB" sz="1200" b="1" i="0" u="none" strike="noStrike" cap="none" dirty="0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</p:txBody>
          </p:sp>
          <p:pic>
            <p:nvPicPr>
              <p:cNvPr id="47" name="Google Shape;113;p1"/>
              <p:cNvPicPr preferRelativeResize="0"/>
              <p:nvPr/>
            </p:nvPicPr>
            <p:blipFill rotWithShape="1">
              <a:blip r:embed="rId11"/>
              <a:srcRect/>
              <a:stretch>
                <a:fillRect/>
              </a:stretch>
            </p:blipFill>
            <p:spPr>
              <a:xfrm flipH="1">
                <a:off x="213894" y="2169887"/>
                <a:ext cx="376050" cy="37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Google Shape;114;p1"/>
              <p:cNvPicPr preferRelativeResize="0"/>
              <p:nvPr/>
            </p:nvPicPr>
            <p:blipFill rotWithShape="1">
              <a:blip r:embed="rId12"/>
              <a:srcRect/>
              <a:stretch>
                <a:fillRect/>
              </a:stretch>
            </p:blipFill>
            <p:spPr>
              <a:xfrm flipH="1">
                <a:off x="213894" y="2842695"/>
                <a:ext cx="461994" cy="3760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3975" y="3067050"/>
          <a:ext cx="1132840" cy="198628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32840"/>
              </a:tblGrid>
              <a:tr h="40703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GB" sz="1200" b="1" u="none" strike="noStrike" cap="none" dirty="0"/>
                        <a:t>Low risk</a:t>
                      </a:r>
                      <a:endParaRPr dirty="0"/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</a:tr>
              <a:tr h="40703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GB" sz="1200" b="1" u="none" strike="noStrike" cap="none" dirty="0"/>
                        <a:t>Be aware</a:t>
                      </a:r>
                      <a:endParaRPr dirty="0"/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</a:tr>
              <a:tr h="5861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GB" sz="1200" b="1" u="none" strike="noStrike" cap="none" dirty="0"/>
                        <a:t>Be Prepared</a:t>
                      </a:r>
                      <a:endParaRPr dirty="0"/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53C"/>
                    </a:solidFill>
                  </a:tcPr>
                </a:tc>
              </a:tr>
              <a:tr h="5861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GB" sz="1200" b="1" u="none" strike="noStrike" cap="none" dirty="0">
                          <a:solidFill>
                            <a:schemeClr val="tx1"/>
                          </a:solidFill>
                        </a:rPr>
                        <a:t>Take Action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6D01"/>
                    </a:solidFill>
                  </a:tcPr>
                </a:tc>
              </a:tr>
            </a:tbl>
          </a:graphicData>
        </a:graphic>
      </p:graphicFrame>
      <p:sp>
        <p:nvSpPr>
          <p:cNvPr id="2" name="AutoShape 2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sp>
        <p:nvSpPr>
          <p:cNvPr id="3" name="AutoShape 4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39583" y1="43333" x2="39583" y2="43333"/>
                        <a14:foregroundMark x1="45833" y1="47500" x2="45833" y2="47500"/>
                        <a14:foregroundMark x1="54167" y1="53750" x2="54167" y2="53750"/>
                        <a14:foregroundMark x1="70000" y1="57917" x2="70000" y2="57917"/>
                        <a14:foregroundMark x1="79583" y1="53333" x2="79583" y2="5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14747" y="4134285"/>
            <a:ext cx="463002" cy="463002"/>
          </a:xfrm>
          <a:prstGeom prst="rect">
            <a:avLst/>
          </a:prstGeom>
        </p:spPr>
      </p:pic>
      <p:pic>
        <p:nvPicPr>
          <p:cNvPr id="54" name="Google Shape;106;p1"/>
          <p:cNvPicPr preferRelativeResize="0"/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334880" y="1216476"/>
            <a:ext cx="461994" cy="401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06;p1"/>
          <p:cNvPicPr preferRelativeResize="0"/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5901234" y="3209579"/>
            <a:ext cx="441681" cy="39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C:\Users\Theophilus Bassaw\OneDrive\Desktop\3nov.jpeg3nov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1186815" y="5252720"/>
            <a:ext cx="4092575" cy="1527175"/>
          </a:xfrm>
          <a:prstGeom prst="rect">
            <a:avLst/>
          </a:prstGeom>
        </p:spPr>
      </p:pic>
      <p:pic>
        <p:nvPicPr>
          <p:cNvPr id="8" name="Google Shape;106;p1"/>
          <p:cNvPicPr preferRelativeResize="0"/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2425300" y="4597216"/>
            <a:ext cx="461994" cy="401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06;p1"/>
          <p:cNvPicPr preferRelativeResize="0"/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4132180" y="3066866"/>
            <a:ext cx="461994" cy="401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6;p1"/>
          <p:cNvPicPr preferRelativeResize="0"/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2887580" y="3428816"/>
            <a:ext cx="461994" cy="401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06;p1"/>
          <p:cNvPicPr preferRelativeResize="0"/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3873100" y="4208596"/>
            <a:ext cx="461994" cy="401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Theophilus Bassaw\OneDrive\Pictures\thhL.jpgthhL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362075" y="1405255"/>
            <a:ext cx="9849485" cy="390842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C:\Users\Theophilus Bassaw\OneDrive\Pictures\Saved Pictures\11,pre,600.png11,pre,60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0343" y="879158"/>
            <a:ext cx="11717655" cy="4906645"/>
          </a:xfrm>
          <a:prstGeom prst="rect">
            <a:avLst/>
          </a:prstGeom>
        </p:spPr>
      </p:pic>
      <p:sp>
        <p:nvSpPr>
          <p:cNvPr id="12" name="Up Arrow 11"/>
          <p:cNvSpPr/>
          <p:nvPr/>
        </p:nvSpPr>
        <p:spPr>
          <a:xfrm rot="2520000">
            <a:off x="3980180" y="2091690"/>
            <a:ext cx="638175" cy="21755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Up Arrow 12"/>
          <p:cNvSpPr/>
          <p:nvPr/>
        </p:nvSpPr>
        <p:spPr>
          <a:xfrm rot="12660000">
            <a:off x="6456680" y="2785745"/>
            <a:ext cx="631825" cy="21120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Rectangles 16"/>
          <p:cNvSpPr/>
          <p:nvPr/>
        </p:nvSpPr>
        <p:spPr>
          <a:xfrm>
            <a:off x="200660" y="538480"/>
            <a:ext cx="3909695" cy="3409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200660" y="480695"/>
            <a:ext cx="33915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Presure System @ 0600 UTC</a:t>
            </a:r>
            <a:endParaRPr lang="en-US"/>
          </a:p>
        </p:txBody>
      </p:sp>
      <p:sp>
        <p:nvSpPr>
          <p:cNvPr id="16" name="Text Box 15"/>
          <p:cNvSpPr txBox="1"/>
          <p:nvPr/>
        </p:nvSpPr>
        <p:spPr>
          <a:xfrm>
            <a:off x="3334385" y="1851025"/>
            <a:ext cx="945515" cy="3067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en-US"/>
              <a:t>1028 hPa</a:t>
            </a:r>
            <a:endParaRPr lang="en-US"/>
          </a:p>
        </p:txBody>
      </p:sp>
      <p:sp>
        <p:nvSpPr>
          <p:cNvPr id="21" name="Text Box 20"/>
          <p:cNvSpPr txBox="1"/>
          <p:nvPr/>
        </p:nvSpPr>
        <p:spPr>
          <a:xfrm>
            <a:off x="6641465" y="4757420"/>
            <a:ext cx="945515" cy="3067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/>
              <a:t>1026hPa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Theophilus Bassaw\OneDrive\Pictures\11,0600.gif11,060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50495" y="79375"/>
            <a:ext cx="11928475" cy="6699250"/>
          </a:xfrm>
          <a:prstGeom prst="rect">
            <a:avLst/>
          </a:prstGeom>
        </p:spPr>
      </p:pic>
      <p:sp>
        <p:nvSpPr>
          <p:cNvPr id="17" name="Rectangles 16"/>
          <p:cNvSpPr/>
          <p:nvPr/>
        </p:nvSpPr>
        <p:spPr>
          <a:xfrm>
            <a:off x="189230" y="518795"/>
            <a:ext cx="3947160" cy="3409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466725" y="518795"/>
            <a:ext cx="33915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ITD POSITION @ 0600 UTC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s 1"/>
              <p:cNvSpPr/>
              <p:nvPr/>
            </p:nvSpPr>
            <p:spPr>
              <a:xfrm>
                <a:off x="1835785" y="3237230"/>
                <a:ext cx="1448435" cy="652780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9</m:t>
                      </m:r>
                      <m:r>
                        <a:rPr lang="en-US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°</m:t>
                      </m:r>
                      <m:r>
                        <a:rPr lang="en-US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" name="Rectangles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785" y="3237230"/>
                <a:ext cx="1448435" cy="652780"/>
              </a:xfrm>
              <a:prstGeom prst="rect">
                <a:avLst/>
              </a:prstGeom>
              <a:blipFill rotWithShape="1">
                <a:blip r:embed="rId2"/>
                <a:stretch>
                  <a:fillRect l="-877" t="-1946" r="-877" b="-1946"/>
                </a:stretch>
              </a:blip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s 8"/>
          <p:cNvSpPr/>
          <p:nvPr/>
        </p:nvSpPr>
        <p:spPr>
          <a:xfrm>
            <a:off x="189230" y="859790"/>
            <a:ext cx="7383145" cy="298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rgbClr val="FF0000"/>
                </a:solidFill>
                <a:sym typeface="+mn-ea"/>
              </a:rPr>
              <a:t>ITD Position at 0600  UTC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5842000" y="3238500"/>
            <a:ext cx="3606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latin typeface="SimSun" panose="02010600030101010101" pitchFamily="2" charset="-122"/>
                <a:ea typeface="SimSun" panose="02010600030101010101" pitchFamily="2" charset="-122"/>
              </a:rPr>
              <a:t>℃</a:t>
            </a:r>
            <a:endParaRPr lang="en-US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4127500" y="4178300"/>
            <a:ext cx="3721100" cy="504825"/>
          </a:xfrm>
          <a:custGeom>
            <a:avLst/>
            <a:gdLst>
              <a:gd name="connisteX0" fmla="*/ 111 w 3721211"/>
              <a:gd name="connsiteY0" fmla="*/ 0 h 504918"/>
              <a:gd name="connisteX1" fmla="*/ 12811 w 3721211"/>
              <a:gd name="connsiteY1" fmla="*/ 76200 h 504918"/>
              <a:gd name="connisteX2" fmla="*/ 89011 w 3721211"/>
              <a:gd name="connsiteY2" fmla="*/ 114300 h 504918"/>
              <a:gd name="connisteX3" fmla="*/ 152511 w 3721211"/>
              <a:gd name="connsiteY3" fmla="*/ 190500 h 504918"/>
              <a:gd name="connisteX4" fmla="*/ 228711 w 3721211"/>
              <a:gd name="connsiteY4" fmla="*/ 215900 h 504918"/>
              <a:gd name="connisteX5" fmla="*/ 304911 w 3721211"/>
              <a:gd name="connsiteY5" fmla="*/ 177800 h 504918"/>
              <a:gd name="connisteX6" fmla="*/ 381111 w 3721211"/>
              <a:gd name="connsiteY6" fmla="*/ 165100 h 504918"/>
              <a:gd name="connisteX7" fmla="*/ 457311 w 3721211"/>
              <a:gd name="connsiteY7" fmla="*/ 203200 h 504918"/>
              <a:gd name="connisteX8" fmla="*/ 470011 w 3721211"/>
              <a:gd name="connsiteY8" fmla="*/ 279400 h 504918"/>
              <a:gd name="connisteX9" fmla="*/ 546211 w 3721211"/>
              <a:gd name="connsiteY9" fmla="*/ 342900 h 504918"/>
              <a:gd name="connisteX10" fmla="*/ 622411 w 3721211"/>
              <a:gd name="connsiteY10" fmla="*/ 342900 h 504918"/>
              <a:gd name="connisteX11" fmla="*/ 698611 w 3721211"/>
              <a:gd name="connsiteY11" fmla="*/ 330200 h 504918"/>
              <a:gd name="connisteX12" fmla="*/ 774811 w 3721211"/>
              <a:gd name="connsiteY12" fmla="*/ 292100 h 504918"/>
              <a:gd name="connisteX13" fmla="*/ 851011 w 3721211"/>
              <a:gd name="connsiteY13" fmla="*/ 279400 h 504918"/>
              <a:gd name="connisteX14" fmla="*/ 927211 w 3721211"/>
              <a:gd name="connsiteY14" fmla="*/ 279400 h 504918"/>
              <a:gd name="connisteX15" fmla="*/ 1003411 w 3721211"/>
              <a:gd name="connsiteY15" fmla="*/ 330200 h 504918"/>
              <a:gd name="connisteX16" fmla="*/ 1079611 w 3721211"/>
              <a:gd name="connsiteY16" fmla="*/ 330200 h 504918"/>
              <a:gd name="connisteX17" fmla="*/ 1155811 w 3721211"/>
              <a:gd name="connsiteY17" fmla="*/ 342900 h 504918"/>
              <a:gd name="connisteX18" fmla="*/ 1232011 w 3721211"/>
              <a:gd name="connsiteY18" fmla="*/ 381000 h 504918"/>
              <a:gd name="connisteX19" fmla="*/ 1308211 w 3721211"/>
              <a:gd name="connsiteY19" fmla="*/ 355600 h 504918"/>
              <a:gd name="connisteX20" fmla="*/ 1384411 w 3721211"/>
              <a:gd name="connsiteY20" fmla="*/ 342900 h 504918"/>
              <a:gd name="connisteX21" fmla="*/ 1460611 w 3721211"/>
              <a:gd name="connsiteY21" fmla="*/ 342900 h 504918"/>
              <a:gd name="connisteX22" fmla="*/ 1536811 w 3721211"/>
              <a:gd name="connsiteY22" fmla="*/ 342900 h 504918"/>
              <a:gd name="connisteX23" fmla="*/ 1613011 w 3721211"/>
              <a:gd name="connsiteY23" fmla="*/ 381000 h 504918"/>
              <a:gd name="connisteX24" fmla="*/ 1689211 w 3721211"/>
              <a:gd name="connsiteY24" fmla="*/ 444500 h 504918"/>
              <a:gd name="connisteX25" fmla="*/ 1765411 w 3721211"/>
              <a:gd name="connsiteY25" fmla="*/ 495300 h 504918"/>
              <a:gd name="connisteX26" fmla="*/ 1854311 w 3721211"/>
              <a:gd name="connsiteY26" fmla="*/ 495300 h 504918"/>
              <a:gd name="connisteX27" fmla="*/ 1917811 w 3721211"/>
              <a:gd name="connsiteY27" fmla="*/ 419100 h 504918"/>
              <a:gd name="connisteX28" fmla="*/ 1994011 w 3721211"/>
              <a:gd name="connsiteY28" fmla="*/ 368300 h 504918"/>
              <a:gd name="connisteX29" fmla="*/ 2044811 w 3721211"/>
              <a:gd name="connsiteY29" fmla="*/ 444500 h 504918"/>
              <a:gd name="connisteX30" fmla="*/ 2121011 w 3721211"/>
              <a:gd name="connsiteY30" fmla="*/ 482600 h 504918"/>
              <a:gd name="connisteX31" fmla="*/ 2197211 w 3721211"/>
              <a:gd name="connsiteY31" fmla="*/ 419100 h 504918"/>
              <a:gd name="connisteX32" fmla="*/ 2273411 w 3721211"/>
              <a:gd name="connsiteY32" fmla="*/ 393700 h 504918"/>
              <a:gd name="connisteX33" fmla="*/ 2349611 w 3721211"/>
              <a:gd name="connsiteY33" fmla="*/ 381000 h 504918"/>
              <a:gd name="connisteX34" fmla="*/ 2425811 w 3721211"/>
              <a:gd name="connsiteY34" fmla="*/ 355600 h 504918"/>
              <a:gd name="connisteX35" fmla="*/ 2502011 w 3721211"/>
              <a:gd name="connsiteY35" fmla="*/ 342900 h 504918"/>
              <a:gd name="connisteX36" fmla="*/ 2578211 w 3721211"/>
              <a:gd name="connsiteY36" fmla="*/ 342900 h 504918"/>
              <a:gd name="connisteX37" fmla="*/ 2654411 w 3721211"/>
              <a:gd name="connsiteY37" fmla="*/ 330200 h 504918"/>
              <a:gd name="connisteX38" fmla="*/ 2730611 w 3721211"/>
              <a:gd name="connsiteY38" fmla="*/ 304800 h 504918"/>
              <a:gd name="connisteX39" fmla="*/ 2806811 w 3721211"/>
              <a:gd name="connsiteY39" fmla="*/ 292100 h 504918"/>
              <a:gd name="connisteX40" fmla="*/ 2883011 w 3721211"/>
              <a:gd name="connsiteY40" fmla="*/ 304800 h 504918"/>
              <a:gd name="connisteX41" fmla="*/ 2959211 w 3721211"/>
              <a:gd name="connsiteY41" fmla="*/ 279400 h 504918"/>
              <a:gd name="connisteX42" fmla="*/ 3035411 w 3721211"/>
              <a:gd name="connsiteY42" fmla="*/ 228600 h 504918"/>
              <a:gd name="connisteX43" fmla="*/ 3111611 w 3721211"/>
              <a:gd name="connsiteY43" fmla="*/ 266700 h 504918"/>
              <a:gd name="connisteX44" fmla="*/ 3187811 w 3721211"/>
              <a:gd name="connsiteY44" fmla="*/ 317500 h 504918"/>
              <a:gd name="connisteX45" fmla="*/ 3264011 w 3721211"/>
              <a:gd name="connsiteY45" fmla="*/ 330200 h 504918"/>
              <a:gd name="connisteX46" fmla="*/ 3340211 w 3721211"/>
              <a:gd name="connsiteY46" fmla="*/ 330200 h 504918"/>
              <a:gd name="connisteX47" fmla="*/ 3416411 w 3721211"/>
              <a:gd name="connsiteY47" fmla="*/ 330200 h 504918"/>
              <a:gd name="connisteX48" fmla="*/ 3492611 w 3721211"/>
              <a:gd name="connsiteY48" fmla="*/ 330200 h 504918"/>
              <a:gd name="connisteX49" fmla="*/ 3568811 w 3721211"/>
              <a:gd name="connsiteY49" fmla="*/ 368300 h 504918"/>
              <a:gd name="connisteX50" fmla="*/ 3645011 w 3721211"/>
              <a:gd name="connsiteY50" fmla="*/ 342900 h 504918"/>
              <a:gd name="connisteX51" fmla="*/ 3721211 w 3721211"/>
              <a:gd name="connsiteY51" fmla="*/ 342900 h 50491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</a:cxnLst>
            <a:rect l="l" t="t" r="r" b="b"/>
            <a:pathLst>
              <a:path w="3721212" h="504918">
                <a:moveTo>
                  <a:pt x="112" y="0"/>
                </a:moveTo>
                <a:cubicBezTo>
                  <a:pt x="1382" y="14605"/>
                  <a:pt x="-4968" y="53340"/>
                  <a:pt x="12812" y="76200"/>
                </a:cubicBezTo>
                <a:cubicBezTo>
                  <a:pt x="30592" y="99060"/>
                  <a:pt x="61072" y="91440"/>
                  <a:pt x="89012" y="114300"/>
                </a:cubicBezTo>
                <a:cubicBezTo>
                  <a:pt x="116952" y="137160"/>
                  <a:pt x="124572" y="170180"/>
                  <a:pt x="152512" y="190500"/>
                </a:cubicBezTo>
                <a:cubicBezTo>
                  <a:pt x="180452" y="210820"/>
                  <a:pt x="198232" y="218440"/>
                  <a:pt x="228712" y="215900"/>
                </a:cubicBezTo>
                <a:cubicBezTo>
                  <a:pt x="259192" y="213360"/>
                  <a:pt x="274432" y="187960"/>
                  <a:pt x="304912" y="177800"/>
                </a:cubicBezTo>
                <a:cubicBezTo>
                  <a:pt x="335392" y="167640"/>
                  <a:pt x="350632" y="160020"/>
                  <a:pt x="381112" y="165100"/>
                </a:cubicBezTo>
                <a:cubicBezTo>
                  <a:pt x="411592" y="170180"/>
                  <a:pt x="439532" y="180340"/>
                  <a:pt x="457312" y="203200"/>
                </a:cubicBezTo>
                <a:cubicBezTo>
                  <a:pt x="475092" y="226060"/>
                  <a:pt x="452232" y="251460"/>
                  <a:pt x="470012" y="279400"/>
                </a:cubicBezTo>
                <a:cubicBezTo>
                  <a:pt x="487792" y="307340"/>
                  <a:pt x="515732" y="330200"/>
                  <a:pt x="546212" y="342900"/>
                </a:cubicBezTo>
                <a:cubicBezTo>
                  <a:pt x="576692" y="355600"/>
                  <a:pt x="591932" y="345440"/>
                  <a:pt x="622412" y="342900"/>
                </a:cubicBezTo>
                <a:cubicBezTo>
                  <a:pt x="652892" y="340360"/>
                  <a:pt x="668132" y="340360"/>
                  <a:pt x="698612" y="330200"/>
                </a:cubicBezTo>
                <a:cubicBezTo>
                  <a:pt x="729092" y="320040"/>
                  <a:pt x="744332" y="302260"/>
                  <a:pt x="774812" y="292100"/>
                </a:cubicBezTo>
                <a:cubicBezTo>
                  <a:pt x="805292" y="281940"/>
                  <a:pt x="820532" y="281940"/>
                  <a:pt x="851012" y="279400"/>
                </a:cubicBezTo>
                <a:cubicBezTo>
                  <a:pt x="881492" y="276860"/>
                  <a:pt x="896732" y="269240"/>
                  <a:pt x="927212" y="279400"/>
                </a:cubicBezTo>
                <a:cubicBezTo>
                  <a:pt x="957692" y="289560"/>
                  <a:pt x="972932" y="320040"/>
                  <a:pt x="1003412" y="330200"/>
                </a:cubicBezTo>
                <a:cubicBezTo>
                  <a:pt x="1033892" y="340360"/>
                  <a:pt x="1049132" y="327660"/>
                  <a:pt x="1079612" y="330200"/>
                </a:cubicBezTo>
                <a:cubicBezTo>
                  <a:pt x="1110092" y="332740"/>
                  <a:pt x="1125332" y="332740"/>
                  <a:pt x="1155812" y="342900"/>
                </a:cubicBezTo>
                <a:cubicBezTo>
                  <a:pt x="1186292" y="353060"/>
                  <a:pt x="1201532" y="378460"/>
                  <a:pt x="1232012" y="381000"/>
                </a:cubicBezTo>
                <a:cubicBezTo>
                  <a:pt x="1262492" y="383540"/>
                  <a:pt x="1277732" y="363220"/>
                  <a:pt x="1308212" y="355600"/>
                </a:cubicBezTo>
                <a:cubicBezTo>
                  <a:pt x="1338692" y="347980"/>
                  <a:pt x="1353932" y="345440"/>
                  <a:pt x="1384412" y="342900"/>
                </a:cubicBezTo>
                <a:cubicBezTo>
                  <a:pt x="1414892" y="340360"/>
                  <a:pt x="1430132" y="342900"/>
                  <a:pt x="1460612" y="342900"/>
                </a:cubicBezTo>
                <a:cubicBezTo>
                  <a:pt x="1491092" y="342900"/>
                  <a:pt x="1506332" y="335280"/>
                  <a:pt x="1536812" y="342900"/>
                </a:cubicBezTo>
                <a:cubicBezTo>
                  <a:pt x="1567292" y="350520"/>
                  <a:pt x="1582532" y="360680"/>
                  <a:pt x="1613012" y="381000"/>
                </a:cubicBezTo>
                <a:cubicBezTo>
                  <a:pt x="1643492" y="401320"/>
                  <a:pt x="1658732" y="421640"/>
                  <a:pt x="1689212" y="444500"/>
                </a:cubicBezTo>
                <a:cubicBezTo>
                  <a:pt x="1719692" y="467360"/>
                  <a:pt x="1732392" y="485140"/>
                  <a:pt x="1765412" y="495300"/>
                </a:cubicBezTo>
                <a:cubicBezTo>
                  <a:pt x="1798432" y="505460"/>
                  <a:pt x="1823832" y="510540"/>
                  <a:pt x="1854312" y="495300"/>
                </a:cubicBezTo>
                <a:cubicBezTo>
                  <a:pt x="1884792" y="480060"/>
                  <a:pt x="1889872" y="444500"/>
                  <a:pt x="1917812" y="419100"/>
                </a:cubicBezTo>
                <a:cubicBezTo>
                  <a:pt x="1945752" y="393700"/>
                  <a:pt x="1968612" y="363220"/>
                  <a:pt x="1994012" y="368300"/>
                </a:cubicBezTo>
                <a:cubicBezTo>
                  <a:pt x="2019412" y="373380"/>
                  <a:pt x="2019412" y="421640"/>
                  <a:pt x="2044812" y="444500"/>
                </a:cubicBezTo>
                <a:cubicBezTo>
                  <a:pt x="2070212" y="467360"/>
                  <a:pt x="2090532" y="487680"/>
                  <a:pt x="2121012" y="482600"/>
                </a:cubicBezTo>
                <a:cubicBezTo>
                  <a:pt x="2151492" y="477520"/>
                  <a:pt x="2166732" y="436880"/>
                  <a:pt x="2197212" y="419100"/>
                </a:cubicBezTo>
                <a:cubicBezTo>
                  <a:pt x="2227692" y="401320"/>
                  <a:pt x="2242932" y="401320"/>
                  <a:pt x="2273412" y="393700"/>
                </a:cubicBezTo>
                <a:cubicBezTo>
                  <a:pt x="2303892" y="386080"/>
                  <a:pt x="2319132" y="388620"/>
                  <a:pt x="2349612" y="381000"/>
                </a:cubicBezTo>
                <a:cubicBezTo>
                  <a:pt x="2380092" y="373380"/>
                  <a:pt x="2395332" y="363220"/>
                  <a:pt x="2425812" y="355600"/>
                </a:cubicBezTo>
                <a:cubicBezTo>
                  <a:pt x="2456292" y="347980"/>
                  <a:pt x="2471532" y="345440"/>
                  <a:pt x="2502012" y="342900"/>
                </a:cubicBezTo>
                <a:cubicBezTo>
                  <a:pt x="2532492" y="340360"/>
                  <a:pt x="2547732" y="345440"/>
                  <a:pt x="2578212" y="342900"/>
                </a:cubicBezTo>
                <a:cubicBezTo>
                  <a:pt x="2608692" y="340360"/>
                  <a:pt x="2623932" y="337820"/>
                  <a:pt x="2654412" y="330200"/>
                </a:cubicBezTo>
                <a:cubicBezTo>
                  <a:pt x="2684892" y="322580"/>
                  <a:pt x="2700132" y="312420"/>
                  <a:pt x="2730612" y="304800"/>
                </a:cubicBezTo>
                <a:cubicBezTo>
                  <a:pt x="2761092" y="297180"/>
                  <a:pt x="2776332" y="292100"/>
                  <a:pt x="2806812" y="292100"/>
                </a:cubicBezTo>
                <a:cubicBezTo>
                  <a:pt x="2837292" y="292100"/>
                  <a:pt x="2852532" y="307340"/>
                  <a:pt x="2883012" y="304800"/>
                </a:cubicBezTo>
                <a:cubicBezTo>
                  <a:pt x="2913492" y="302260"/>
                  <a:pt x="2928732" y="294640"/>
                  <a:pt x="2959212" y="279400"/>
                </a:cubicBezTo>
                <a:cubicBezTo>
                  <a:pt x="2989692" y="264160"/>
                  <a:pt x="3004932" y="231140"/>
                  <a:pt x="3035412" y="228600"/>
                </a:cubicBezTo>
                <a:cubicBezTo>
                  <a:pt x="3065892" y="226060"/>
                  <a:pt x="3081132" y="248920"/>
                  <a:pt x="3111612" y="266700"/>
                </a:cubicBezTo>
                <a:cubicBezTo>
                  <a:pt x="3142092" y="284480"/>
                  <a:pt x="3157332" y="304800"/>
                  <a:pt x="3187812" y="317500"/>
                </a:cubicBezTo>
                <a:cubicBezTo>
                  <a:pt x="3218292" y="330200"/>
                  <a:pt x="3233532" y="327660"/>
                  <a:pt x="3264012" y="330200"/>
                </a:cubicBezTo>
                <a:cubicBezTo>
                  <a:pt x="3294492" y="332740"/>
                  <a:pt x="3309732" y="330200"/>
                  <a:pt x="3340212" y="330200"/>
                </a:cubicBezTo>
                <a:cubicBezTo>
                  <a:pt x="3370692" y="330200"/>
                  <a:pt x="3385932" y="330200"/>
                  <a:pt x="3416412" y="330200"/>
                </a:cubicBezTo>
                <a:cubicBezTo>
                  <a:pt x="3446892" y="330200"/>
                  <a:pt x="3462132" y="322580"/>
                  <a:pt x="3492612" y="330200"/>
                </a:cubicBezTo>
                <a:cubicBezTo>
                  <a:pt x="3523092" y="337820"/>
                  <a:pt x="3538332" y="365760"/>
                  <a:pt x="3568812" y="368300"/>
                </a:cubicBezTo>
                <a:cubicBezTo>
                  <a:pt x="3599292" y="370840"/>
                  <a:pt x="3614532" y="347980"/>
                  <a:pt x="3645012" y="342900"/>
                </a:cubicBezTo>
                <a:cubicBezTo>
                  <a:pt x="3675492" y="337820"/>
                  <a:pt x="3707242" y="342265"/>
                  <a:pt x="3721212" y="342900"/>
                </a:cubicBezTo>
              </a:path>
            </a:pathLst>
          </a:custGeom>
          <a:ln w="3810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C:\Users\Theophilus Bassaw\OneDrive\Pictures\Saved Pictures\11,pre,1200.png11,pre,120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90500" y="583248"/>
            <a:ext cx="11811000" cy="5403850"/>
          </a:xfrm>
          <a:prstGeom prst="rect">
            <a:avLst/>
          </a:prstGeom>
        </p:spPr>
      </p:pic>
      <p:sp>
        <p:nvSpPr>
          <p:cNvPr id="12" name="Up Arrow 11"/>
          <p:cNvSpPr/>
          <p:nvPr/>
        </p:nvSpPr>
        <p:spPr>
          <a:xfrm rot="2520000">
            <a:off x="3934460" y="1739265"/>
            <a:ext cx="638175" cy="21755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Up Arrow 12"/>
          <p:cNvSpPr/>
          <p:nvPr/>
        </p:nvSpPr>
        <p:spPr>
          <a:xfrm rot="12660000">
            <a:off x="6055995" y="3103880"/>
            <a:ext cx="631825" cy="2112010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Rectangles 16"/>
          <p:cNvSpPr/>
          <p:nvPr/>
        </p:nvSpPr>
        <p:spPr>
          <a:xfrm>
            <a:off x="189230" y="242570"/>
            <a:ext cx="3947160" cy="3409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189230" y="242570"/>
            <a:ext cx="33915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Presure System @ 1200 UTC</a:t>
            </a:r>
            <a:endParaRPr lang="en-US"/>
          </a:p>
        </p:txBody>
      </p:sp>
      <p:sp>
        <p:nvSpPr>
          <p:cNvPr id="16" name="Text Box 15"/>
          <p:cNvSpPr txBox="1"/>
          <p:nvPr/>
        </p:nvSpPr>
        <p:spPr>
          <a:xfrm>
            <a:off x="3288665" y="1805305"/>
            <a:ext cx="945515" cy="3067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en-US"/>
              <a:t>1026 hPa</a:t>
            </a:r>
            <a:endParaRPr lang="en-US"/>
          </a:p>
        </p:txBody>
      </p:sp>
      <p:sp>
        <p:nvSpPr>
          <p:cNvPr id="21" name="Text Box 20"/>
          <p:cNvSpPr txBox="1"/>
          <p:nvPr/>
        </p:nvSpPr>
        <p:spPr>
          <a:xfrm>
            <a:off x="6043295" y="5227955"/>
            <a:ext cx="945515" cy="30670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/>
              <a:t>1024 hPa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Theophilus Bassaw\OneDrive\Pictures\11,1200.gif11,120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451485"/>
            <a:ext cx="12192000" cy="6701790"/>
          </a:xfrm>
          <a:prstGeom prst="rect">
            <a:avLst/>
          </a:prstGeom>
        </p:spPr>
      </p:pic>
      <p:sp>
        <p:nvSpPr>
          <p:cNvPr id="17" name="Rectangles 16"/>
          <p:cNvSpPr/>
          <p:nvPr/>
        </p:nvSpPr>
        <p:spPr>
          <a:xfrm>
            <a:off x="0" y="732155"/>
            <a:ext cx="3947160" cy="3409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0" y="703580"/>
            <a:ext cx="33915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ITD POSITION @ 1200 UTC</a:t>
            </a:r>
            <a:endParaRPr lang="en-US"/>
          </a:p>
        </p:txBody>
      </p:sp>
      <p:sp>
        <p:nvSpPr>
          <p:cNvPr id="2" name="Rectangles 1"/>
          <p:cNvSpPr/>
          <p:nvPr/>
        </p:nvSpPr>
        <p:spPr>
          <a:xfrm>
            <a:off x="1835785" y="3237230"/>
            <a:ext cx="1448435" cy="65278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s 8"/>
          <p:cNvSpPr/>
          <p:nvPr/>
        </p:nvSpPr>
        <p:spPr>
          <a:xfrm>
            <a:off x="0" y="1073150"/>
            <a:ext cx="7383145" cy="298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rgbClr val="FF0000"/>
                </a:solidFill>
                <a:sym typeface="+mn-ea"/>
              </a:rPr>
              <a:t>ITD Position at 1200  UTC</a:t>
            </a:r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2269744" y="3386074"/>
                <a:ext cx="617220" cy="3067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5</m:t>
                      </m:r>
                      <m:r>
                        <a:rPr lang="en-US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7</m:t>
                      </m:r>
                      <m:r>
                        <a:rPr lang="en-US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°</m:t>
                      </m:r>
                      <m:r>
                        <a:rPr lang="en-US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744" y="3386074"/>
                <a:ext cx="617220" cy="306705"/>
              </a:xfrm>
              <a:prstGeom prst="rect">
                <a:avLst/>
              </a:prstGeom>
              <a:blipFill rotWithShape="1">
                <a:blip r:embed="rId2"/>
                <a:stretch>
                  <a:fillRect l="-41" t="-83" r="41" b="8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 7"/>
          <p:cNvSpPr/>
          <p:nvPr/>
        </p:nvSpPr>
        <p:spPr>
          <a:xfrm>
            <a:off x="4083050" y="4648200"/>
            <a:ext cx="3797300" cy="420370"/>
          </a:xfrm>
          <a:custGeom>
            <a:avLst/>
            <a:gdLst>
              <a:gd name="connisteX0" fmla="*/ 0 w 3797300"/>
              <a:gd name="connsiteY0" fmla="*/ 0 h 420302"/>
              <a:gd name="connisteX1" fmla="*/ 76200 w 3797300"/>
              <a:gd name="connsiteY1" fmla="*/ 38100 h 420302"/>
              <a:gd name="connisteX2" fmla="*/ 152400 w 3797300"/>
              <a:gd name="connsiteY2" fmla="*/ 50800 h 420302"/>
              <a:gd name="connisteX3" fmla="*/ 228600 w 3797300"/>
              <a:gd name="connsiteY3" fmla="*/ 114300 h 420302"/>
              <a:gd name="connisteX4" fmla="*/ 279400 w 3797300"/>
              <a:gd name="connsiteY4" fmla="*/ 190500 h 420302"/>
              <a:gd name="connisteX5" fmla="*/ 355600 w 3797300"/>
              <a:gd name="connsiteY5" fmla="*/ 228600 h 420302"/>
              <a:gd name="connisteX6" fmla="*/ 431800 w 3797300"/>
              <a:gd name="connsiteY6" fmla="*/ 266700 h 420302"/>
              <a:gd name="connisteX7" fmla="*/ 508000 w 3797300"/>
              <a:gd name="connsiteY7" fmla="*/ 292100 h 420302"/>
              <a:gd name="connisteX8" fmla="*/ 584200 w 3797300"/>
              <a:gd name="connsiteY8" fmla="*/ 292100 h 420302"/>
              <a:gd name="connisteX9" fmla="*/ 660400 w 3797300"/>
              <a:gd name="connsiteY9" fmla="*/ 304800 h 420302"/>
              <a:gd name="connisteX10" fmla="*/ 736600 w 3797300"/>
              <a:gd name="connsiteY10" fmla="*/ 304800 h 420302"/>
              <a:gd name="connisteX11" fmla="*/ 812800 w 3797300"/>
              <a:gd name="connsiteY11" fmla="*/ 266700 h 420302"/>
              <a:gd name="connisteX12" fmla="*/ 889000 w 3797300"/>
              <a:gd name="connsiteY12" fmla="*/ 266700 h 420302"/>
              <a:gd name="connisteX13" fmla="*/ 965200 w 3797300"/>
              <a:gd name="connsiteY13" fmla="*/ 266700 h 420302"/>
              <a:gd name="connisteX14" fmla="*/ 1041400 w 3797300"/>
              <a:gd name="connsiteY14" fmla="*/ 304800 h 420302"/>
              <a:gd name="connisteX15" fmla="*/ 1117600 w 3797300"/>
              <a:gd name="connsiteY15" fmla="*/ 304800 h 420302"/>
              <a:gd name="connisteX16" fmla="*/ 1193800 w 3797300"/>
              <a:gd name="connsiteY16" fmla="*/ 279400 h 420302"/>
              <a:gd name="connisteX17" fmla="*/ 1270000 w 3797300"/>
              <a:gd name="connsiteY17" fmla="*/ 266700 h 420302"/>
              <a:gd name="connisteX18" fmla="*/ 1346200 w 3797300"/>
              <a:gd name="connsiteY18" fmla="*/ 266700 h 420302"/>
              <a:gd name="connisteX19" fmla="*/ 1422400 w 3797300"/>
              <a:gd name="connsiteY19" fmla="*/ 266700 h 420302"/>
              <a:gd name="connisteX20" fmla="*/ 1498600 w 3797300"/>
              <a:gd name="connsiteY20" fmla="*/ 266700 h 420302"/>
              <a:gd name="connisteX21" fmla="*/ 1574800 w 3797300"/>
              <a:gd name="connsiteY21" fmla="*/ 266700 h 420302"/>
              <a:gd name="connisteX22" fmla="*/ 1638300 w 3797300"/>
              <a:gd name="connsiteY22" fmla="*/ 342900 h 420302"/>
              <a:gd name="connisteX23" fmla="*/ 1714500 w 3797300"/>
              <a:gd name="connsiteY23" fmla="*/ 342900 h 420302"/>
              <a:gd name="connisteX24" fmla="*/ 1739900 w 3797300"/>
              <a:gd name="connsiteY24" fmla="*/ 419100 h 420302"/>
              <a:gd name="connisteX25" fmla="*/ 1816100 w 3797300"/>
              <a:gd name="connsiteY25" fmla="*/ 381000 h 420302"/>
              <a:gd name="connisteX26" fmla="*/ 1892300 w 3797300"/>
              <a:gd name="connsiteY26" fmla="*/ 342900 h 420302"/>
              <a:gd name="connisteX27" fmla="*/ 1968500 w 3797300"/>
              <a:gd name="connsiteY27" fmla="*/ 304800 h 420302"/>
              <a:gd name="connisteX28" fmla="*/ 2044700 w 3797300"/>
              <a:gd name="connsiteY28" fmla="*/ 292100 h 420302"/>
              <a:gd name="connisteX29" fmla="*/ 2095500 w 3797300"/>
              <a:gd name="connsiteY29" fmla="*/ 368300 h 420302"/>
              <a:gd name="connisteX30" fmla="*/ 2171700 w 3797300"/>
              <a:gd name="connsiteY30" fmla="*/ 317500 h 420302"/>
              <a:gd name="connisteX31" fmla="*/ 2247900 w 3797300"/>
              <a:gd name="connsiteY31" fmla="*/ 279400 h 420302"/>
              <a:gd name="connisteX32" fmla="*/ 2324100 w 3797300"/>
              <a:gd name="connsiteY32" fmla="*/ 254000 h 420302"/>
              <a:gd name="connisteX33" fmla="*/ 2400300 w 3797300"/>
              <a:gd name="connsiteY33" fmla="*/ 254000 h 420302"/>
              <a:gd name="connisteX34" fmla="*/ 2476500 w 3797300"/>
              <a:gd name="connsiteY34" fmla="*/ 241300 h 420302"/>
              <a:gd name="connisteX35" fmla="*/ 2552700 w 3797300"/>
              <a:gd name="connsiteY35" fmla="*/ 241300 h 420302"/>
              <a:gd name="connisteX36" fmla="*/ 2628900 w 3797300"/>
              <a:gd name="connsiteY36" fmla="*/ 241300 h 420302"/>
              <a:gd name="connisteX37" fmla="*/ 2705100 w 3797300"/>
              <a:gd name="connsiteY37" fmla="*/ 241300 h 420302"/>
              <a:gd name="connisteX38" fmla="*/ 2781300 w 3797300"/>
              <a:gd name="connsiteY38" fmla="*/ 203200 h 420302"/>
              <a:gd name="connisteX39" fmla="*/ 2857500 w 3797300"/>
              <a:gd name="connsiteY39" fmla="*/ 177800 h 420302"/>
              <a:gd name="connisteX40" fmla="*/ 2933700 w 3797300"/>
              <a:gd name="connsiteY40" fmla="*/ 139700 h 420302"/>
              <a:gd name="connisteX41" fmla="*/ 3009900 w 3797300"/>
              <a:gd name="connsiteY41" fmla="*/ 139700 h 420302"/>
              <a:gd name="connisteX42" fmla="*/ 3086100 w 3797300"/>
              <a:gd name="connsiteY42" fmla="*/ 165100 h 420302"/>
              <a:gd name="connisteX43" fmla="*/ 3162300 w 3797300"/>
              <a:gd name="connsiteY43" fmla="*/ 215900 h 420302"/>
              <a:gd name="connisteX44" fmla="*/ 3238500 w 3797300"/>
              <a:gd name="connsiteY44" fmla="*/ 241300 h 420302"/>
              <a:gd name="connisteX45" fmla="*/ 3327400 w 3797300"/>
              <a:gd name="connsiteY45" fmla="*/ 241300 h 420302"/>
              <a:gd name="connisteX46" fmla="*/ 3416300 w 3797300"/>
              <a:gd name="connsiteY46" fmla="*/ 241300 h 420302"/>
              <a:gd name="connisteX47" fmla="*/ 3492500 w 3797300"/>
              <a:gd name="connsiteY47" fmla="*/ 254000 h 420302"/>
              <a:gd name="connisteX48" fmla="*/ 3568700 w 3797300"/>
              <a:gd name="connsiteY48" fmla="*/ 254000 h 420302"/>
              <a:gd name="connisteX49" fmla="*/ 3644900 w 3797300"/>
              <a:gd name="connsiteY49" fmla="*/ 254000 h 420302"/>
              <a:gd name="connisteX50" fmla="*/ 3721100 w 3797300"/>
              <a:gd name="connsiteY50" fmla="*/ 203200 h 420302"/>
              <a:gd name="connisteX51" fmla="*/ 3797300 w 3797300"/>
              <a:gd name="connsiteY51" fmla="*/ 254000 h 42030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</a:cxnLst>
            <a:rect l="l" t="t" r="r" b="b"/>
            <a:pathLst>
              <a:path w="3797300" h="420303">
                <a:moveTo>
                  <a:pt x="0" y="0"/>
                </a:moveTo>
                <a:cubicBezTo>
                  <a:pt x="13970" y="7620"/>
                  <a:pt x="45720" y="27940"/>
                  <a:pt x="76200" y="38100"/>
                </a:cubicBezTo>
                <a:cubicBezTo>
                  <a:pt x="106680" y="48260"/>
                  <a:pt x="121920" y="35560"/>
                  <a:pt x="152400" y="50800"/>
                </a:cubicBezTo>
                <a:cubicBezTo>
                  <a:pt x="182880" y="66040"/>
                  <a:pt x="203200" y="86360"/>
                  <a:pt x="228600" y="114300"/>
                </a:cubicBezTo>
                <a:cubicBezTo>
                  <a:pt x="254000" y="142240"/>
                  <a:pt x="254000" y="167640"/>
                  <a:pt x="279400" y="190500"/>
                </a:cubicBezTo>
                <a:cubicBezTo>
                  <a:pt x="304800" y="213360"/>
                  <a:pt x="325120" y="213360"/>
                  <a:pt x="355600" y="228600"/>
                </a:cubicBezTo>
                <a:cubicBezTo>
                  <a:pt x="386080" y="243840"/>
                  <a:pt x="401320" y="254000"/>
                  <a:pt x="431800" y="266700"/>
                </a:cubicBezTo>
                <a:cubicBezTo>
                  <a:pt x="462280" y="279400"/>
                  <a:pt x="477520" y="287020"/>
                  <a:pt x="508000" y="292100"/>
                </a:cubicBezTo>
                <a:cubicBezTo>
                  <a:pt x="538480" y="297180"/>
                  <a:pt x="553720" y="289560"/>
                  <a:pt x="584200" y="292100"/>
                </a:cubicBezTo>
                <a:cubicBezTo>
                  <a:pt x="614680" y="294640"/>
                  <a:pt x="629920" y="302260"/>
                  <a:pt x="660400" y="304800"/>
                </a:cubicBezTo>
                <a:cubicBezTo>
                  <a:pt x="690880" y="307340"/>
                  <a:pt x="706120" y="312420"/>
                  <a:pt x="736600" y="304800"/>
                </a:cubicBezTo>
                <a:cubicBezTo>
                  <a:pt x="767080" y="297180"/>
                  <a:pt x="782320" y="274320"/>
                  <a:pt x="812800" y="266700"/>
                </a:cubicBezTo>
                <a:cubicBezTo>
                  <a:pt x="843280" y="259080"/>
                  <a:pt x="858520" y="266700"/>
                  <a:pt x="889000" y="266700"/>
                </a:cubicBezTo>
                <a:cubicBezTo>
                  <a:pt x="919480" y="266700"/>
                  <a:pt x="934720" y="259080"/>
                  <a:pt x="965200" y="266700"/>
                </a:cubicBezTo>
                <a:cubicBezTo>
                  <a:pt x="995680" y="274320"/>
                  <a:pt x="1010920" y="297180"/>
                  <a:pt x="1041400" y="304800"/>
                </a:cubicBezTo>
                <a:cubicBezTo>
                  <a:pt x="1071880" y="312420"/>
                  <a:pt x="1087120" y="309880"/>
                  <a:pt x="1117600" y="304800"/>
                </a:cubicBezTo>
                <a:cubicBezTo>
                  <a:pt x="1148080" y="299720"/>
                  <a:pt x="1163320" y="287020"/>
                  <a:pt x="1193800" y="279400"/>
                </a:cubicBezTo>
                <a:cubicBezTo>
                  <a:pt x="1224280" y="271780"/>
                  <a:pt x="1239520" y="269240"/>
                  <a:pt x="1270000" y="266700"/>
                </a:cubicBezTo>
                <a:cubicBezTo>
                  <a:pt x="1300480" y="264160"/>
                  <a:pt x="1315720" y="266700"/>
                  <a:pt x="1346200" y="266700"/>
                </a:cubicBezTo>
                <a:cubicBezTo>
                  <a:pt x="1376680" y="266700"/>
                  <a:pt x="1391920" y="266700"/>
                  <a:pt x="1422400" y="266700"/>
                </a:cubicBezTo>
                <a:cubicBezTo>
                  <a:pt x="1452880" y="266700"/>
                  <a:pt x="1468120" y="266700"/>
                  <a:pt x="1498600" y="266700"/>
                </a:cubicBezTo>
                <a:cubicBezTo>
                  <a:pt x="1529080" y="266700"/>
                  <a:pt x="1546860" y="251460"/>
                  <a:pt x="1574800" y="266700"/>
                </a:cubicBezTo>
                <a:cubicBezTo>
                  <a:pt x="1602740" y="281940"/>
                  <a:pt x="1610360" y="327660"/>
                  <a:pt x="1638300" y="342900"/>
                </a:cubicBezTo>
                <a:cubicBezTo>
                  <a:pt x="1666240" y="358140"/>
                  <a:pt x="1694180" y="327660"/>
                  <a:pt x="1714500" y="342900"/>
                </a:cubicBezTo>
                <a:cubicBezTo>
                  <a:pt x="1734820" y="358140"/>
                  <a:pt x="1719580" y="411480"/>
                  <a:pt x="1739900" y="419100"/>
                </a:cubicBezTo>
                <a:cubicBezTo>
                  <a:pt x="1760220" y="426720"/>
                  <a:pt x="1785620" y="396240"/>
                  <a:pt x="1816100" y="381000"/>
                </a:cubicBezTo>
                <a:cubicBezTo>
                  <a:pt x="1846580" y="365760"/>
                  <a:pt x="1861820" y="358140"/>
                  <a:pt x="1892300" y="342900"/>
                </a:cubicBezTo>
                <a:cubicBezTo>
                  <a:pt x="1922780" y="327660"/>
                  <a:pt x="1938020" y="314960"/>
                  <a:pt x="1968500" y="304800"/>
                </a:cubicBezTo>
                <a:cubicBezTo>
                  <a:pt x="1998980" y="294640"/>
                  <a:pt x="2019300" y="279400"/>
                  <a:pt x="2044700" y="292100"/>
                </a:cubicBezTo>
                <a:cubicBezTo>
                  <a:pt x="2070100" y="304800"/>
                  <a:pt x="2070100" y="363220"/>
                  <a:pt x="2095500" y="368300"/>
                </a:cubicBezTo>
                <a:cubicBezTo>
                  <a:pt x="2120900" y="373380"/>
                  <a:pt x="2141220" y="335280"/>
                  <a:pt x="2171700" y="317500"/>
                </a:cubicBezTo>
                <a:cubicBezTo>
                  <a:pt x="2202180" y="299720"/>
                  <a:pt x="2217420" y="292100"/>
                  <a:pt x="2247900" y="279400"/>
                </a:cubicBezTo>
                <a:cubicBezTo>
                  <a:pt x="2278380" y="266700"/>
                  <a:pt x="2293620" y="259080"/>
                  <a:pt x="2324100" y="254000"/>
                </a:cubicBezTo>
                <a:cubicBezTo>
                  <a:pt x="2354580" y="248920"/>
                  <a:pt x="2369820" y="256540"/>
                  <a:pt x="2400300" y="254000"/>
                </a:cubicBezTo>
                <a:cubicBezTo>
                  <a:pt x="2430780" y="251460"/>
                  <a:pt x="2446020" y="243840"/>
                  <a:pt x="2476500" y="241300"/>
                </a:cubicBezTo>
                <a:cubicBezTo>
                  <a:pt x="2506980" y="238760"/>
                  <a:pt x="2522220" y="241300"/>
                  <a:pt x="2552700" y="241300"/>
                </a:cubicBezTo>
                <a:cubicBezTo>
                  <a:pt x="2583180" y="241300"/>
                  <a:pt x="2598420" y="241300"/>
                  <a:pt x="2628900" y="241300"/>
                </a:cubicBezTo>
                <a:cubicBezTo>
                  <a:pt x="2659380" y="241300"/>
                  <a:pt x="2674620" y="248920"/>
                  <a:pt x="2705100" y="241300"/>
                </a:cubicBezTo>
                <a:cubicBezTo>
                  <a:pt x="2735580" y="233680"/>
                  <a:pt x="2750820" y="215900"/>
                  <a:pt x="2781300" y="203200"/>
                </a:cubicBezTo>
                <a:cubicBezTo>
                  <a:pt x="2811780" y="190500"/>
                  <a:pt x="2827020" y="190500"/>
                  <a:pt x="2857500" y="177800"/>
                </a:cubicBezTo>
                <a:cubicBezTo>
                  <a:pt x="2887980" y="165100"/>
                  <a:pt x="2903220" y="147320"/>
                  <a:pt x="2933700" y="139700"/>
                </a:cubicBezTo>
                <a:cubicBezTo>
                  <a:pt x="2964180" y="132080"/>
                  <a:pt x="2979420" y="134620"/>
                  <a:pt x="3009900" y="139700"/>
                </a:cubicBezTo>
                <a:cubicBezTo>
                  <a:pt x="3040380" y="144780"/>
                  <a:pt x="3055620" y="149860"/>
                  <a:pt x="3086100" y="165100"/>
                </a:cubicBezTo>
                <a:cubicBezTo>
                  <a:pt x="3116580" y="180340"/>
                  <a:pt x="3131820" y="200660"/>
                  <a:pt x="3162300" y="215900"/>
                </a:cubicBezTo>
                <a:cubicBezTo>
                  <a:pt x="3192780" y="231140"/>
                  <a:pt x="3205480" y="236220"/>
                  <a:pt x="3238500" y="241300"/>
                </a:cubicBezTo>
                <a:cubicBezTo>
                  <a:pt x="3271520" y="246380"/>
                  <a:pt x="3291840" y="241300"/>
                  <a:pt x="3327400" y="241300"/>
                </a:cubicBezTo>
                <a:cubicBezTo>
                  <a:pt x="3362960" y="241300"/>
                  <a:pt x="3383280" y="238760"/>
                  <a:pt x="3416300" y="241300"/>
                </a:cubicBezTo>
                <a:cubicBezTo>
                  <a:pt x="3449320" y="243840"/>
                  <a:pt x="3462020" y="251460"/>
                  <a:pt x="3492500" y="254000"/>
                </a:cubicBezTo>
                <a:cubicBezTo>
                  <a:pt x="3522980" y="256540"/>
                  <a:pt x="3538220" y="254000"/>
                  <a:pt x="3568700" y="254000"/>
                </a:cubicBezTo>
                <a:cubicBezTo>
                  <a:pt x="3599180" y="254000"/>
                  <a:pt x="3614420" y="264160"/>
                  <a:pt x="3644900" y="254000"/>
                </a:cubicBezTo>
                <a:cubicBezTo>
                  <a:pt x="3675380" y="243840"/>
                  <a:pt x="3690620" y="203200"/>
                  <a:pt x="3721100" y="203200"/>
                </a:cubicBezTo>
                <a:cubicBezTo>
                  <a:pt x="3751580" y="203200"/>
                  <a:pt x="3783330" y="242570"/>
                  <a:pt x="3797300" y="254000"/>
                </a:cubicBezTo>
              </a:path>
            </a:pathLst>
          </a:custGeom>
          <a:ln w="3810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C:\Users\Theophilus Bassaw\OneDrive\Pictures\Saved Pictures\11,th,1500.png11,th,150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657860"/>
            <a:ext cx="12192000" cy="5542280"/>
          </a:xfrm>
          <a:prstGeom prst="rect">
            <a:avLst/>
          </a:prstGeom>
        </p:spPr>
      </p:pic>
      <p:sp>
        <p:nvSpPr>
          <p:cNvPr id="17" name="Rectangles 16"/>
          <p:cNvSpPr/>
          <p:nvPr/>
        </p:nvSpPr>
        <p:spPr>
          <a:xfrm>
            <a:off x="0" y="290195"/>
            <a:ext cx="3947160" cy="3409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CONVECTIVE CELLS@ 1500 UTC</a:t>
            </a:r>
            <a:endParaRPr lang="en-US" sz="18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C:\Users\Theophilus Bassaw\OneDrive\Pictures\Saved Pictures\11,cape,15.png11,cape,1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003" y="647065"/>
            <a:ext cx="12151995" cy="5563870"/>
          </a:xfrm>
          <a:prstGeom prst="rect">
            <a:avLst/>
          </a:prstGeom>
        </p:spPr>
      </p:pic>
      <p:sp>
        <p:nvSpPr>
          <p:cNvPr id="17" name="Rectangles 16"/>
          <p:cNvSpPr/>
          <p:nvPr/>
        </p:nvSpPr>
        <p:spPr>
          <a:xfrm>
            <a:off x="0" y="290195"/>
            <a:ext cx="3947160" cy="3409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CAPE @ 1500 UTC</a:t>
            </a:r>
            <a:endParaRPr lang="en-US" sz="18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C:\Users\Theophilus Bassaw\OneDrive\Pictures\Saved Pictures\thhhhh,18.pngthhhhh,1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-303530"/>
            <a:ext cx="12192635" cy="6347460"/>
          </a:xfrm>
          <a:prstGeom prst="rect">
            <a:avLst/>
          </a:prstGeom>
        </p:spPr>
      </p:pic>
      <p:sp>
        <p:nvSpPr>
          <p:cNvPr id="17" name="Rectangles 16"/>
          <p:cNvSpPr/>
          <p:nvPr/>
        </p:nvSpPr>
        <p:spPr>
          <a:xfrm>
            <a:off x="0" y="531495"/>
            <a:ext cx="3947160" cy="3409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CONVECTIVE CELLS@ 1800 UTC</a:t>
            </a:r>
            <a:endParaRPr lang="en-US" sz="18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C:\Users\Theophilus Bassaw\OneDrive\Pictures\Saved Pictures\cape,1800.pngcape,180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003" y="888048"/>
            <a:ext cx="12151995" cy="5081905"/>
          </a:xfrm>
          <a:prstGeom prst="rect">
            <a:avLst/>
          </a:prstGeom>
        </p:spPr>
      </p:pic>
      <p:sp>
        <p:nvSpPr>
          <p:cNvPr id="17" name="Rectangles 16"/>
          <p:cNvSpPr/>
          <p:nvPr/>
        </p:nvSpPr>
        <p:spPr>
          <a:xfrm>
            <a:off x="20320" y="547370"/>
            <a:ext cx="3947160" cy="34099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800">
                <a:latin typeface="Times New Roman" panose="02020603050405020304" charset="0"/>
                <a:cs typeface="Times New Roman" panose="02020603050405020304" charset="0"/>
                <a:sym typeface="+mn-ea"/>
              </a:rPr>
              <a:t>CAPE @ 1800 UTC</a:t>
            </a:r>
            <a:endParaRPr lang="en-US" sz="18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1380</Words>
  <Application>WPS Presentation</Application>
  <PresentationFormat>Widescreen</PresentationFormat>
  <Paragraphs>294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1" baseType="lpstr">
      <vt:lpstr>Arial</vt:lpstr>
      <vt:lpstr>SimSun</vt:lpstr>
      <vt:lpstr>Wingdings</vt:lpstr>
      <vt:lpstr>Arial</vt:lpstr>
      <vt:lpstr>Calibri</vt:lpstr>
      <vt:lpstr>Impact</vt:lpstr>
      <vt:lpstr>Impact</vt:lpstr>
      <vt:lpstr>Times New Roman</vt:lpstr>
      <vt:lpstr>Cambria Math</vt:lpstr>
      <vt:lpstr>Microsoft YaHei</vt:lpstr>
      <vt:lpstr>Arial Unicode MS</vt:lpstr>
      <vt:lpstr>EB Garamond ExtraBold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Frimpong Opoku-Nkansah;Agyei Kwaku Daniel</dc:creator>
  <cp:lastModifiedBy>Theophilus Bassaw</cp:lastModifiedBy>
  <cp:revision>310</cp:revision>
  <dcterms:created xsi:type="dcterms:W3CDTF">2022-10-21T10:47:00Z</dcterms:created>
  <dcterms:modified xsi:type="dcterms:W3CDTF">2022-11-03T10:10:50Z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1033-11.2.0.11380</vt:lpwstr>
  </property>
  <property fmtid="{D5CDD505-2E9C-101B-9397-08002B2CF9AE}" pid="3" name="ICV">
    <vt:lpwstr>E7B6DA2D59414096A8F5D504EA95487B</vt:lpwstr>
  </property>
</Properties>
</file>